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6"/>
    <p:sldMasterId id="2147483673" r:id="rId7"/>
  </p:sldMasterIdLst>
  <p:notesMasterIdLst>
    <p:notesMasterId r:id="rId30"/>
  </p:notesMasterIdLst>
  <p:sldIdLst>
    <p:sldId id="300" r:id="rId8"/>
    <p:sldId id="259" r:id="rId9"/>
    <p:sldId id="319" r:id="rId10"/>
    <p:sldId id="893" r:id="rId11"/>
    <p:sldId id="906" r:id="rId12"/>
    <p:sldId id="929" r:id="rId13"/>
    <p:sldId id="930" r:id="rId14"/>
    <p:sldId id="931" r:id="rId15"/>
    <p:sldId id="922" r:id="rId16"/>
    <p:sldId id="935" r:id="rId17"/>
    <p:sldId id="295" r:id="rId18"/>
    <p:sldId id="927" r:id="rId19"/>
    <p:sldId id="284" r:id="rId20"/>
    <p:sldId id="883" r:id="rId21"/>
    <p:sldId id="928" r:id="rId22"/>
    <p:sldId id="933" r:id="rId23"/>
    <p:sldId id="934" r:id="rId24"/>
    <p:sldId id="884" r:id="rId25"/>
    <p:sldId id="272" r:id="rId26"/>
    <p:sldId id="286" r:id="rId27"/>
    <p:sldId id="318" r:id="rId28"/>
    <p:sldId id="307" r:id="rId29"/>
  </p:sldIdLst>
  <p:sldSz cx="9144000" cy="5143500" type="screen16x9"/>
  <p:notesSz cx="6858000" cy="9144000"/>
  <p:defaultText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autoAdjust="0"/>
    <p:restoredTop sz="81025" autoAdjust="0"/>
  </p:normalViewPr>
  <p:slideViewPr>
    <p:cSldViewPr snapToGrid="0" snapToObjects="1">
      <p:cViewPr varScale="1">
        <p:scale>
          <a:sx n="140" d="100"/>
          <a:sy n="140" d="100"/>
        </p:scale>
        <p:origin x="180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35855-76AD-46A2-B33C-EDDF2E961555}" type="datetimeFigureOut">
              <a:rPr lang="en-US"/>
              <a:t>11/5/19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B9C6F-52FC-4799-887D-A985F44FD577}" type="slidenum">
              <a:rPr lang="en-US"/>
              <a:t>‹#›</a:t>
            </a:fld>
            <a:endParaRPr lang="en-US"/>
          </a:p>
        </p:txBody>
      </p:sp>
    </p:spTree>
    <p:extLst>
      <p:ext uri="{BB962C8B-B14F-4D97-AF65-F5344CB8AC3E}">
        <p14:creationId xmlns:p14="http://schemas.microsoft.com/office/powerpoint/2010/main" val="4974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400" baseline="0" dirty="0"/>
          </a:p>
        </p:txBody>
      </p:sp>
    </p:spTree>
    <p:extLst>
      <p:ext uri="{BB962C8B-B14F-4D97-AF65-F5344CB8AC3E}">
        <p14:creationId xmlns:p14="http://schemas.microsoft.com/office/powerpoint/2010/main" val="304081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10</a:t>
            </a:fld>
            <a:endParaRPr lang="en-US"/>
          </a:p>
        </p:txBody>
      </p:sp>
    </p:spTree>
    <p:extLst>
      <p:ext uri="{BB962C8B-B14F-4D97-AF65-F5344CB8AC3E}">
        <p14:creationId xmlns:p14="http://schemas.microsoft.com/office/powerpoint/2010/main" val="349851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11</a:t>
            </a:fld>
            <a:endParaRPr lang="en-US"/>
          </a:p>
        </p:txBody>
      </p:sp>
    </p:spTree>
    <p:extLst>
      <p:ext uri="{BB962C8B-B14F-4D97-AF65-F5344CB8AC3E}">
        <p14:creationId xmlns:p14="http://schemas.microsoft.com/office/powerpoint/2010/main" val="1722997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DF7B9C6F-52FC-4799-887D-A985F44FD577}" type="slidenum">
              <a:rPr lang="en-US" smtClean="0"/>
              <a:t>12</a:t>
            </a:fld>
            <a:endParaRPr lang="en-US"/>
          </a:p>
        </p:txBody>
      </p:sp>
    </p:spTree>
    <p:extLst>
      <p:ext uri="{BB962C8B-B14F-4D97-AF65-F5344CB8AC3E}">
        <p14:creationId xmlns:p14="http://schemas.microsoft.com/office/powerpoint/2010/main" val="371701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13</a:t>
            </a:fld>
            <a:endParaRPr lang="en-US"/>
          </a:p>
        </p:txBody>
      </p:sp>
    </p:spTree>
    <p:extLst>
      <p:ext uri="{BB962C8B-B14F-4D97-AF65-F5344CB8AC3E}">
        <p14:creationId xmlns:p14="http://schemas.microsoft.com/office/powerpoint/2010/main" val="3381001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14</a:t>
            </a:fld>
            <a:endParaRPr lang="nb-NO"/>
          </a:p>
        </p:txBody>
      </p:sp>
    </p:spTree>
    <p:extLst>
      <p:ext uri="{BB962C8B-B14F-4D97-AF65-F5344CB8AC3E}">
        <p14:creationId xmlns:p14="http://schemas.microsoft.com/office/powerpoint/2010/main" val="217363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15</a:t>
            </a:fld>
            <a:endParaRPr lang="nb-NO"/>
          </a:p>
        </p:txBody>
      </p:sp>
    </p:spTree>
    <p:extLst>
      <p:ext uri="{BB962C8B-B14F-4D97-AF65-F5344CB8AC3E}">
        <p14:creationId xmlns:p14="http://schemas.microsoft.com/office/powerpoint/2010/main" val="1860013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16</a:t>
            </a:fld>
            <a:endParaRPr lang="nb-NO"/>
          </a:p>
        </p:txBody>
      </p:sp>
    </p:spTree>
    <p:extLst>
      <p:ext uri="{BB962C8B-B14F-4D97-AF65-F5344CB8AC3E}">
        <p14:creationId xmlns:p14="http://schemas.microsoft.com/office/powerpoint/2010/main" val="73842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17</a:t>
            </a:fld>
            <a:endParaRPr lang="en-US"/>
          </a:p>
        </p:txBody>
      </p:sp>
    </p:spTree>
    <p:extLst>
      <p:ext uri="{BB962C8B-B14F-4D97-AF65-F5344CB8AC3E}">
        <p14:creationId xmlns:p14="http://schemas.microsoft.com/office/powerpoint/2010/main" val="108442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DF7B9C6F-52FC-4799-887D-A985F44FD577}" type="slidenum">
              <a:rPr lang="en-US" smtClean="0"/>
              <a:t>18</a:t>
            </a:fld>
            <a:endParaRPr lang="en-US"/>
          </a:p>
        </p:txBody>
      </p:sp>
    </p:spTree>
    <p:extLst>
      <p:ext uri="{BB962C8B-B14F-4D97-AF65-F5344CB8AC3E}">
        <p14:creationId xmlns:p14="http://schemas.microsoft.com/office/powerpoint/2010/main" val="1106958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19</a:t>
            </a:fld>
            <a:endParaRPr lang="en-US"/>
          </a:p>
        </p:txBody>
      </p:sp>
    </p:spTree>
    <p:extLst>
      <p:ext uri="{BB962C8B-B14F-4D97-AF65-F5344CB8AC3E}">
        <p14:creationId xmlns:p14="http://schemas.microsoft.com/office/powerpoint/2010/main" val="1096540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2</a:t>
            </a:fld>
            <a:endParaRPr lang="en-US"/>
          </a:p>
        </p:txBody>
      </p:sp>
    </p:spTree>
    <p:extLst>
      <p:ext uri="{BB962C8B-B14F-4D97-AF65-F5344CB8AC3E}">
        <p14:creationId xmlns:p14="http://schemas.microsoft.com/office/powerpoint/2010/main" val="2281351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D272FA4C-30AE-4586-BEAD-366B143B645E}" type="slidenum">
              <a:rPr lang="nb-NO" smtClean="0"/>
              <a:t>20</a:t>
            </a:fld>
            <a:endParaRPr lang="nb-NO"/>
          </a:p>
        </p:txBody>
      </p:sp>
    </p:spTree>
    <p:extLst>
      <p:ext uri="{BB962C8B-B14F-4D97-AF65-F5344CB8AC3E}">
        <p14:creationId xmlns:p14="http://schemas.microsoft.com/office/powerpoint/2010/main" val="116989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DF7B9C6F-52FC-4799-887D-A985F44FD577}" type="slidenum">
              <a:rPr lang="en-US" smtClean="0"/>
              <a:t>3</a:t>
            </a:fld>
            <a:endParaRPr lang="en-US"/>
          </a:p>
        </p:txBody>
      </p:sp>
    </p:spTree>
    <p:extLst>
      <p:ext uri="{BB962C8B-B14F-4D97-AF65-F5344CB8AC3E}">
        <p14:creationId xmlns:p14="http://schemas.microsoft.com/office/powerpoint/2010/main" val="373858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4</a:t>
            </a:fld>
            <a:endParaRPr lang="nb-NO"/>
          </a:p>
        </p:txBody>
      </p:sp>
    </p:spTree>
    <p:extLst>
      <p:ext uri="{BB962C8B-B14F-4D97-AF65-F5344CB8AC3E}">
        <p14:creationId xmlns:p14="http://schemas.microsoft.com/office/powerpoint/2010/main" val="1600151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5</a:t>
            </a:fld>
            <a:endParaRPr lang="nb-NO"/>
          </a:p>
        </p:txBody>
      </p:sp>
    </p:spTree>
    <p:extLst>
      <p:ext uri="{BB962C8B-B14F-4D97-AF65-F5344CB8AC3E}">
        <p14:creationId xmlns:p14="http://schemas.microsoft.com/office/powerpoint/2010/main" val="20748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6</a:t>
            </a:fld>
            <a:endParaRPr lang="nb-NO"/>
          </a:p>
        </p:txBody>
      </p:sp>
    </p:spTree>
    <p:extLst>
      <p:ext uri="{BB962C8B-B14F-4D97-AF65-F5344CB8AC3E}">
        <p14:creationId xmlns:p14="http://schemas.microsoft.com/office/powerpoint/2010/main" val="108299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7</a:t>
            </a:fld>
            <a:endParaRPr lang="nb-NO"/>
          </a:p>
        </p:txBody>
      </p:sp>
    </p:spTree>
    <p:extLst>
      <p:ext uri="{BB962C8B-B14F-4D97-AF65-F5344CB8AC3E}">
        <p14:creationId xmlns:p14="http://schemas.microsoft.com/office/powerpoint/2010/main" val="44121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D272FA4C-30AE-4586-BEAD-366B143B645E}" type="slidenum">
              <a:rPr lang="nb-NO" smtClean="0"/>
              <a:t>8</a:t>
            </a:fld>
            <a:endParaRPr lang="nb-NO"/>
          </a:p>
        </p:txBody>
      </p:sp>
    </p:spTree>
    <p:extLst>
      <p:ext uri="{BB962C8B-B14F-4D97-AF65-F5344CB8AC3E}">
        <p14:creationId xmlns:p14="http://schemas.microsoft.com/office/powerpoint/2010/main" val="330688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D272FA4C-30AE-4586-BEAD-366B143B645E}" type="slidenum">
              <a:rPr lang="nb-NO" smtClean="0"/>
              <a:t>9</a:t>
            </a:fld>
            <a:endParaRPr lang="nb-NO"/>
          </a:p>
        </p:txBody>
      </p:sp>
    </p:spTree>
    <p:extLst>
      <p:ext uri="{BB962C8B-B14F-4D97-AF65-F5344CB8AC3E}">
        <p14:creationId xmlns:p14="http://schemas.microsoft.com/office/powerpoint/2010/main" val="148661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
        <p:nvSpPr>
          <p:cNvPr id="3" name="Plassholder for innhold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296782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ag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85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Proact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6253" y="2299861"/>
            <a:ext cx="2870196" cy="537427"/>
          </a:xfrm>
          <a:prstGeom prst="rect">
            <a:avLst/>
          </a:prstGeom>
        </p:spPr>
      </p:pic>
      <p:sp>
        <p:nvSpPr>
          <p:cNvPr id="6" name="Plassholder for tittel 1"/>
          <p:cNvSpPr>
            <a:spLocks noGrp="1"/>
          </p:cNvSpPr>
          <p:nvPr>
            <p:ph type="title"/>
          </p:nvPr>
        </p:nvSpPr>
        <p:spPr>
          <a:xfrm>
            <a:off x="476251" y="2986149"/>
            <a:ext cx="8341809" cy="1148316"/>
          </a:xfrm>
          <a:prstGeom prst="rect">
            <a:avLst/>
          </a:prstGeom>
        </p:spPr>
        <p:txBody>
          <a:bodyPr vert="horz" lIns="0" tIns="0" rIns="0" bIns="0" rtlCol="0" anchor="ctr">
            <a:normAutofit/>
          </a:bodyPr>
          <a:lstStyle>
            <a:lvl1pPr>
              <a:defRPr>
                <a:solidFill>
                  <a:schemeClr val="bg1"/>
                </a:solidFill>
              </a:defRPr>
            </a:lvl1pPr>
          </a:lstStyle>
          <a:p>
            <a:r>
              <a:rPr lang="en-GB" dirty="0"/>
              <a:t>Click to edit title style</a:t>
            </a:r>
            <a:endParaRPr lang="en-GB" noProof="0" dirty="0"/>
          </a:p>
        </p:txBody>
      </p:sp>
    </p:spTree>
    <p:extLst>
      <p:ext uri="{BB962C8B-B14F-4D97-AF65-F5344CB8AC3E}">
        <p14:creationId xmlns:p14="http://schemas.microsoft.com/office/powerpoint/2010/main" val="95714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Picture page 2 -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2</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2033285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Picture page 2 - titl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396"/>
            <a:ext cx="9144000" cy="5134707"/>
          </a:xfrm>
          <a:prstGeom prst="rect">
            <a:avLst/>
          </a:prstGeom>
          <a:effectLst/>
        </p:spPr>
      </p:pic>
      <p:sp>
        <p:nvSpPr>
          <p:cNvPr id="7" name="Rectangle 6"/>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3</a:t>
            </a:r>
            <a:br>
              <a:rPr lang="en-GB" dirty="0"/>
            </a:br>
            <a:r>
              <a:rPr lang="en-GB" dirty="0"/>
              <a:t>Click to edit title</a:t>
            </a:r>
            <a:endParaRPr lang="nb-NO"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606192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Picture page 2 -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4</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907260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icture page 2 -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5</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2676961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Picture page 2 -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6</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1637319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age 2 - 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7</a:t>
            </a:r>
            <a:br>
              <a:rPr lang="en-GB" dirty="0"/>
            </a:br>
            <a:r>
              <a:rPr lang="en-GB" dirty="0"/>
              <a:t>Click to edit title</a:t>
            </a:r>
            <a:endParaRPr lang="nb-NO"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125794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page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8</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247214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page 9">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9</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249734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art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490695" y="908312"/>
            <a:ext cx="8341809" cy="669497"/>
          </a:xfrm>
        </p:spPr>
        <p:txBody>
          <a:bodyPr/>
          <a:lstStyle/>
          <a:p>
            <a:r>
              <a:rPr lang="en-GB" dirty="0"/>
              <a:t>Click to edit title style</a:t>
            </a:r>
            <a:endParaRPr lang="nb-NO" dirty="0"/>
          </a:p>
        </p:txBody>
      </p:sp>
      <p:sp>
        <p:nvSpPr>
          <p:cNvPr id="3" name="Plassholder for innhold 2"/>
          <p:cNvSpPr>
            <a:spLocks noGrp="1"/>
          </p:cNvSpPr>
          <p:nvPr>
            <p:ph sz="half" idx="1"/>
          </p:nvPr>
        </p:nvSpPr>
        <p:spPr>
          <a:xfrm>
            <a:off x="476442" y="1885669"/>
            <a:ext cx="4038600" cy="2897319"/>
          </a:xfrm>
        </p:spPr>
        <p:txBody>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Plassholder for innhold 3"/>
          <p:cNvSpPr>
            <a:spLocks noGrp="1"/>
          </p:cNvSpPr>
          <p:nvPr>
            <p:ph sz="half" idx="2"/>
          </p:nvPr>
        </p:nvSpPr>
        <p:spPr>
          <a:xfrm>
            <a:off x="4648200" y="1885669"/>
            <a:ext cx="4038600" cy="2897319"/>
          </a:xfrm>
        </p:spPr>
        <p:txBody>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408222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page 10">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1" y="0"/>
            <a:ext cx="5022405" cy="5143500"/>
          </a:xfrm>
          <a:prstGeom prst="rect">
            <a:avLst/>
          </a:prstGeom>
          <a:solidFill>
            <a:schemeClr val="tx1">
              <a:lumMod val="85000"/>
              <a:lumOff val="1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tel 1"/>
          <p:cNvSpPr>
            <a:spLocks noGrp="1"/>
          </p:cNvSpPr>
          <p:nvPr>
            <p:ph type="ctrTitle" hasCustomPrompt="1"/>
          </p:nvPr>
        </p:nvSpPr>
        <p:spPr>
          <a:xfrm>
            <a:off x="355993" y="1702789"/>
            <a:ext cx="4310416" cy="970925"/>
          </a:xfrm>
        </p:spPr>
        <p:txBody>
          <a:bodyPr anchor="t" anchorCtr="0"/>
          <a:lstStyle>
            <a:lvl1pPr algn="l">
              <a:defRPr b="1">
                <a:solidFill>
                  <a:schemeClr val="bg1"/>
                </a:solidFill>
              </a:defRPr>
            </a:lvl1pPr>
          </a:lstStyle>
          <a:p>
            <a:r>
              <a:rPr lang="en-GB" dirty="0"/>
              <a:t>Title slide 10</a:t>
            </a:r>
            <a:br>
              <a:rPr lang="en-GB" dirty="0"/>
            </a:br>
            <a:r>
              <a:rPr lang="en-GB" dirty="0"/>
              <a:t>Click to edit title</a:t>
            </a:r>
            <a:endParaRPr lang="nb-NO"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995" y="332420"/>
            <a:ext cx="1401537" cy="262430"/>
          </a:xfrm>
          <a:prstGeom prst="rect">
            <a:avLst/>
          </a:prstGeom>
        </p:spPr>
      </p:pic>
    </p:spTree>
    <p:extLst>
      <p:ext uri="{BB962C8B-B14F-4D97-AF65-F5344CB8AC3E}">
        <p14:creationId xmlns:p14="http://schemas.microsoft.com/office/powerpoint/2010/main" val="330178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page">
    <p:spTree>
      <p:nvGrpSpPr>
        <p:cNvPr id="1" name=""/>
        <p:cNvGrpSpPr/>
        <p:nvPr/>
      </p:nvGrpSpPr>
      <p:grpSpPr>
        <a:xfrm>
          <a:off x="0" y="0"/>
          <a:ext cx="0" cy="0"/>
          <a:chOff x="0" y="0"/>
          <a:chExt cx="0" cy="0"/>
        </a:xfrm>
      </p:grpSpPr>
      <p:sp>
        <p:nvSpPr>
          <p:cNvPr id="4" name="Plassholder for tittel 1"/>
          <p:cNvSpPr>
            <a:spLocks noGrp="1"/>
          </p:cNvSpPr>
          <p:nvPr>
            <p:ph type="title" hasCustomPrompt="1"/>
          </p:nvPr>
        </p:nvSpPr>
        <p:spPr>
          <a:xfrm>
            <a:off x="492037" y="749000"/>
            <a:ext cx="8524617" cy="669497"/>
          </a:xfrm>
          <a:prstGeom prst="rect">
            <a:avLst/>
          </a:prstGeom>
        </p:spPr>
        <p:txBody>
          <a:bodyPr vert="horz" lIns="0" tIns="0" rIns="0" bIns="0" rtlCol="0" anchor="ctr">
            <a:normAutofit/>
          </a:bodyPr>
          <a:lstStyle>
            <a:lvl1pPr>
              <a:defRPr b="1" baseline="0"/>
            </a:lvl1pPr>
          </a:lstStyle>
          <a:p>
            <a:r>
              <a:rPr lang="en-GB" dirty="0"/>
              <a:t>Who we are</a:t>
            </a:r>
            <a:endParaRPr lang="en-GB" noProof="0" dirty="0"/>
          </a:p>
        </p:txBody>
      </p:sp>
      <p:cxnSp>
        <p:nvCxnSpPr>
          <p:cNvPr id="7" name="Straight Connector 6"/>
          <p:cNvCxnSpPr/>
          <p:nvPr userDrawn="1"/>
        </p:nvCxnSpPr>
        <p:spPr>
          <a:xfrm>
            <a:off x="492037" y="1490789"/>
            <a:ext cx="552449" cy="0"/>
          </a:xfrm>
          <a:prstGeom prst="line">
            <a:avLst/>
          </a:prstGeom>
          <a:ln w="57150">
            <a:solidFill>
              <a:srgbClr val="E31937"/>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416170" y="1781906"/>
            <a:ext cx="4525107" cy="2308324"/>
          </a:xfrm>
          <a:prstGeom prst="rect">
            <a:avLst/>
          </a:prstGeom>
          <a:noFill/>
        </p:spPr>
        <p:txBody>
          <a:bodyPr wrap="square" rtlCol="0">
            <a:spAutoFit/>
          </a:bodyPr>
          <a:lstStyle/>
          <a:p>
            <a:pPr>
              <a:lnSpc>
                <a:spcPct val="200000"/>
              </a:lnSpc>
            </a:pPr>
            <a:r>
              <a:rPr lang="en-GB" sz="800" kern="1200" dirty="0">
                <a:solidFill>
                  <a:schemeClr val="tx1"/>
                </a:solidFill>
                <a:effectLst/>
                <a:latin typeface="Arial" panose="020B0604020202020204" pitchFamily="34" charset="0"/>
                <a:ea typeface="+mn-ea"/>
                <a:cs typeface="Arial" panose="020B0604020202020204" pitchFamily="34" charset="0"/>
              </a:rPr>
              <a:t>Proact is Europe’s leading independent data centre and cloud services provider. By delivering flexible, accessible and secure IT solutions and services, we help companies and authorities reduce risk and costs, whilst increasing agility, productivity and efficiency. </a:t>
            </a:r>
          </a:p>
          <a:p>
            <a:pPr>
              <a:lnSpc>
                <a:spcPct val="200000"/>
              </a:lnSpc>
            </a:pPr>
            <a:endParaRPr lang="en-GB" sz="800" kern="1200" dirty="0">
              <a:solidFill>
                <a:schemeClr val="tx1"/>
              </a:solidFill>
              <a:effectLst/>
              <a:latin typeface="Arial" panose="020B0604020202020204" pitchFamily="34" charset="0"/>
              <a:ea typeface="+mn-ea"/>
              <a:cs typeface="Arial" panose="020B0604020202020204" pitchFamily="34" charset="0"/>
            </a:endParaRPr>
          </a:p>
          <a:p>
            <a:pPr>
              <a:lnSpc>
                <a:spcPct val="200000"/>
              </a:lnSpc>
            </a:pPr>
            <a:r>
              <a:rPr lang="en-GB" sz="800" kern="1200" dirty="0">
                <a:solidFill>
                  <a:schemeClr val="tx1"/>
                </a:solidFill>
                <a:effectLst/>
                <a:latin typeface="Arial" panose="020B0604020202020204" pitchFamily="34" charset="0"/>
                <a:ea typeface="+mn-ea"/>
                <a:cs typeface="Arial" panose="020B0604020202020204" pitchFamily="34" charset="0"/>
              </a:rPr>
              <a:t>We’ve completed over 5,000 successful projects around the world, have more than 3,500 customers and currently manage in excess of 100 petabytes of information in the cloud. We employ over 800 people in 15 countries across Europe and North America. Founded in 1994, our parent company, Proact IT Group AB (</a:t>
            </a:r>
            <a:r>
              <a:rPr lang="en-GB" sz="800" kern="1200" dirty="0" err="1">
                <a:solidFill>
                  <a:schemeClr val="tx1"/>
                </a:solidFill>
                <a:effectLst/>
                <a:latin typeface="Arial" panose="020B0604020202020204" pitchFamily="34" charset="0"/>
                <a:ea typeface="+mn-ea"/>
                <a:cs typeface="Arial" panose="020B0604020202020204" pitchFamily="34" charset="0"/>
              </a:rPr>
              <a:t>publ</a:t>
            </a:r>
            <a:r>
              <a:rPr lang="en-GB" sz="800" kern="1200" dirty="0">
                <a:solidFill>
                  <a:schemeClr val="tx1"/>
                </a:solidFill>
                <a:effectLst/>
                <a:latin typeface="Arial" panose="020B0604020202020204" pitchFamily="34" charset="0"/>
                <a:ea typeface="+mn-ea"/>
                <a:cs typeface="Arial" panose="020B0604020202020204" pitchFamily="34" charset="0"/>
              </a:rPr>
              <a:t>), was listed on Nasdaq Stockholm in 1999 (under the symbol PACT).</a:t>
            </a:r>
          </a:p>
        </p:txBody>
      </p:sp>
      <p:sp>
        <p:nvSpPr>
          <p:cNvPr id="9" name="Freeform 8"/>
          <p:cNvSpPr>
            <a:spLocks/>
          </p:cNvSpPr>
          <p:nvPr userDrawn="1"/>
        </p:nvSpPr>
        <p:spPr bwMode="auto">
          <a:xfrm>
            <a:off x="492037" y="4528093"/>
            <a:ext cx="212903" cy="172921"/>
          </a:xfrm>
          <a:custGeom>
            <a:avLst/>
            <a:gdLst>
              <a:gd name="T0" fmla="*/ 1800 w 1800"/>
              <a:gd name="T1" fmla="*/ 174 h 1462"/>
              <a:gd name="T2" fmla="*/ 1588 w 1800"/>
              <a:gd name="T3" fmla="*/ 231 h 1462"/>
              <a:gd name="T4" fmla="*/ 1750 w 1800"/>
              <a:gd name="T5" fmla="*/ 28 h 1462"/>
              <a:gd name="T6" fmla="*/ 1516 w 1800"/>
              <a:gd name="T7" fmla="*/ 117 h 1462"/>
              <a:gd name="T8" fmla="*/ 1246 w 1800"/>
              <a:gd name="T9" fmla="*/ 0 h 1462"/>
              <a:gd name="T10" fmla="*/ 985 w 1800"/>
              <a:gd name="T11" fmla="*/ 108 h 1462"/>
              <a:gd name="T12" fmla="*/ 877 w 1800"/>
              <a:gd name="T13" fmla="*/ 369 h 1462"/>
              <a:gd name="T14" fmla="*/ 886 w 1800"/>
              <a:gd name="T15" fmla="*/ 453 h 1462"/>
              <a:gd name="T16" fmla="*/ 462 w 1800"/>
              <a:gd name="T17" fmla="*/ 340 h 1462"/>
              <a:gd name="T18" fmla="*/ 126 w 1800"/>
              <a:gd name="T19" fmla="*/ 67 h 1462"/>
              <a:gd name="T20" fmla="*/ 75 w 1800"/>
              <a:gd name="T21" fmla="*/ 254 h 1462"/>
              <a:gd name="T22" fmla="*/ 120 w 1800"/>
              <a:gd name="T23" fmla="*/ 430 h 1462"/>
              <a:gd name="T24" fmla="*/ 240 w 1800"/>
              <a:gd name="T25" fmla="*/ 561 h 1462"/>
              <a:gd name="T26" fmla="*/ 73 w 1800"/>
              <a:gd name="T27" fmla="*/ 514 h 1462"/>
              <a:gd name="T28" fmla="*/ 73 w 1800"/>
              <a:gd name="T29" fmla="*/ 519 h 1462"/>
              <a:gd name="T30" fmla="*/ 157 w 1800"/>
              <a:gd name="T31" fmla="*/ 753 h 1462"/>
              <a:gd name="T32" fmla="*/ 369 w 1800"/>
              <a:gd name="T33" fmla="*/ 881 h 1462"/>
              <a:gd name="T34" fmla="*/ 272 w 1800"/>
              <a:gd name="T35" fmla="*/ 893 h 1462"/>
              <a:gd name="T36" fmla="*/ 202 w 1800"/>
              <a:gd name="T37" fmla="*/ 887 h 1462"/>
              <a:gd name="T38" fmla="*/ 332 w 1800"/>
              <a:gd name="T39" fmla="*/ 1070 h 1462"/>
              <a:gd name="T40" fmla="*/ 547 w 1800"/>
              <a:gd name="T41" fmla="*/ 1143 h 1462"/>
              <a:gd name="T42" fmla="*/ 89 w 1800"/>
              <a:gd name="T43" fmla="*/ 1301 h 1462"/>
              <a:gd name="T44" fmla="*/ 0 w 1800"/>
              <a:gd name="T45" fmla="*/ 1296 h 1462"/>
              <a:gd name="T46" fmla="*/ 567 w 1800"/>
              <a:gd name="T47" fmla="*/ 1462 h 1462"/>
              <a:gd name="T48" fmla="*/ 935 w 1800"/>
              <a:gd name="T49" fmla="*/ 1400 h 1462"/>
              <a:gd name="T50" fmla="*/ 1230 w 1800"/>
              <a:gd name="T51" fmla="*/ 1233 h 1462"/>
              <a:gd name="T52" fmla="*/ 1441 w 1800"/>
              <a:gd name="T53" fmla="*/ 993 h 1462"/>
              <a:gd name="T54" fmla="*/ 1573 w 1800"/>
              <a:gd name="T55" fmla="*/ 709 h 1462"/>
              <a:gd name="T56" fmla="*/ 1616 w 1800"/>
              <a:gd name="T57" fmla="*/ 412 h 1462"/>
              <a:gd name="T58" fmla="*/ 1615 w 1800"/>
              <a:gd name="T59" fmla="*/ 364 h 1462"/>
              <a:gd name="T60" fmla="*/ 1800 w 1800"/>
              <a:gd name="T61" fmla="*/ 174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00" h="1462">
                <a:moveTo>
                  <a:pt x="1800" y="174"/>
                </a:moveTo>
                <a:cubicBezTo>
                  <a:pt x="1729" y="204"/>
                  <a:pt x="1658" y="223"/>
                  <a:pt x="1588" y="231"/>
                </a:cubicBezTo>
                <a:cubicBezTo>
                  <a:pt x="1667" y="183"/>
                  <a:pt x="1722" y="115"/>
                  <a:pt x="1750" y="28"/>
                </a:cubicBezTo>
                <a:cubicBezTo>
                  <a:pt x="1677" y="71"/>
                  <a:pt x="1599" y="101"/>
                  <a:pt x="1516" y="117"/>
                </a:cubicBezTo>
                <a:cubicBezTo>
                  <a:pt x="1442" y="39"/>
                  <a:pt x="1353" y="0"/>
                  <a:pt x="1246" y="0"/>
                </a:cubicBezTo>
                <a:cubicBezTo>
                  <a:pt x="1144" y="0"/>
                  <a:pt x="1057" y="36"/>
                  <a:pt x="985" y="108"/>
                </a:cubicBezTo>
                <a:cubicBezTo>
                  <a:pt x="913" y="180"/>
                  <a:pt x="877" y="267"/>
                  <a:pt x="877" y="369"/>
                </a:cubicBezTo>
                <a:cubicBezTo>
                  <a:pt x="877" y="396"/>
                  <a:pt x="880" y="425"/>
                  <a:pt x="886" y="453"/>
                </a:cubicBezTo>
                <a:cubicBezTo>
                  <a:pt x="736" y="446"/>
                  <a:pt x="594" y="408"/>
                  <a:pt x="462" y="340"/>
                </a:cubicBezTo>
                <a:cubicBezTo>
                  <a:pt x="330" y="272"/>
                  <a:pt x="218" y="181"/>
                  <a:pt x="126" y="67"/>
                </a:cubicBezTo>
                <a:cubicBezTo>
                  <a:pt x="92" y="125"/>
                  <a:pt x="75" y="187"/>
                  <a:pt x="75" y="254"/>
                </a:cubicBezTo>
                <a:cubicBezTo>
                  <a:pt x="75" y="317"/>
                  <a:pt x="90" y="375"/>
                  <a:pt x="120" y="430"/>
                </a:cubicBezTo>
                <a:cubicBezTo>
                  <a:pt x="150" y="484"/>
                  <a:pt x="190" y="527"/>
                  <a:pt x="240" y="561"/>
                </a:cubicBezTo>
                <a:cubicBezTo>
                  <a:pt x="181" y="559"/>
                  <a:pt x="125" y="543"/>
                  <a:pt x="73" y="514"/>
                </a:cubicBezTo>
                <a:cubicBezTo>
                  <a:pt x="73" y="519"/>
                  <a:pt x="73" y="519"/>
                  <a:pt x="73" y="519"/>
                </a:cubicBezTo>
                <a:cubicBezTo>
                  <a:pt x="73" y="608"/>
                  <a:pt x="101" y="686"/>
                  <a:pt x="157" y="753"/>
                </a:cubicBezTo>
                <a:cubicBezTo>
                  <a:pt x="213" y="821"/>
                  <a:pt x="284" y="863"/>
                  <a:pt x="369" y="881"/>
                </a:cubicBezTo>
                <a:cubicBezTo>
                  <a:pt x="337" y="889"/>
                  <a:pt x="305" y="893"/>
                  <a:pt x="272" y="893"/>
                </a:cubicBezTo>
                <a:cubicBezTo>
                  <a:pt x="251" y="893"/>
                  <a:pt x="227" y="891"/>
                  <a:pt x="202" y="887"/>
                </a:cubicBezTo>
                <a:cubicBezTo>
                  <a:pt x="226" y="961"/>
                  <a:pt x="269" y="1022"/>
                  <a:pt x="332" y="1070"/>
                </a:cubicBezTo>
                <a:cubicBezTo>
                  <a:pt x="396" y="1117"/>
                  <a:pt x="467" y="1142"/>
                  <a:pt x="547" y="1143"/>
                </a:cubicBezTo>
                <a:cubicBezTo>
                  <a:pt x="413" y="1248"/>
                  <a:pt x="260" y="1301"/>
                  <a:pt x="89" y="1301"/>
                </a:cubicBezTo>
                <a:cubicBezTo>
                  <a:pt x="56" y="1301"/>
                  <a:pt x="27" y="1299"/>
                  <a:pt x="0" y="1296"/>
                </a:cubicBezTo>
                <a:cubicBezTo>
                  <a:pt x="171" y="1407"/>
                  <a:pt x="360" y="1462"/>
                  <a:pt x="567" y="1462"/>
                </a:cubicBezTo>
                <a:cubicBezTo>
                  <a:pt x="697" y="1462"/>
                  <a:pt x="820" y="1441"/>
                  <a:pt x="935" y="1400"/>
                </a:cubicBezTo>
                <a:cubicBezTo>
                  <a:pt x="1050" y="1358"/>
                  <a:pt x="1149" y="1303"/>
                  <a:pt x="1230" y="1233"/>
                </a:cubicBezTo>
                <a:cubicBezTo>
                  <a:pt x="1311" y="1163"/>
                  <a:pt x="1382" y="1083"/>
                  <a:pt x="1441" y="993"/>
                </a:cubicBezTo>
                <a:cubicBezTo>
                  <a:pt x="1500" y="902"/>
                  <a:pt x="1544" y="807"/>
                  <a:pt x="1573" y="709"/>
                </a:cubicBezTo>
                <a:cubicBezTo>
                  <a:pt x="1602" y="610"/>
                  <a:pt x="1616" y="511"/>
                  <a:pt x="1616" y="412"/>
                </a:cubicBezTo>
                <a:cubicBezTo>
                  <a:pt x="1616" y="391"/>
                  <a:pt x="1616" y="375"/>
                  <a:pt x="1615" y="364"/>
                </a:cubicBezTo>
                <a:cubicBezTo>
                  <a:pt x="1687" y="312"/>
                  <a:pt x="1749" y="248"/>
                  <a:pt x="1800" y="174"/>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userDrawn="1"/>
        </p:nvSpPr>
        <p:spPr bwMode="auto">
          <a:xfrm>
            <a:off x="844477" y="4484546"/>
            <a:ext cx="228407" cy="218306"/>
          </a:xfrm>
          <a:custGeom>
            <a:avLst/>
            <a:gdLst>
              <a:gd name="T0" fmla="*/ 1720 w 1720"/>
              <a:gd name="T1" fmla="*/ 1008 h 1644"/>
              <a:gd name="T2" fmla="*/ 1720 w 1720"/>
              <a:gd name="T3" fmla="*/ 1644 h 1644"/>
              <a:gd name="T4" fmla="*/ 1351 w 1720"/>
              <a:gd name="T5" fmla="*/ 1644 h 1644"/>
              <a:gd name="T6" fmla="*/ 1351 w 1720"/>
              <a:gd name="T7" fmla="*/ 1051 h 1644"/>
              <a:gd name="T8" fmla="*/ 1165 w 1720"/>
              <a:gd name="T9" fmla="*/ 800 h 1644"/>
              <a:gd name="T10" fmla="*/ 975 w 1720"/>
              <a:gd name="T11" fmla="*/ 935 h 1644"/>
              <a:gd name="T12" fmla="*/ 963 w 1720"/>
              <a:gd name="T13" fmla="*/ 1025 h 1644"/>
              <a:gd name="T14" fmla="*/ 963 w 1720"/>
              <a:gd name="T15" fmla="*/ 1644 h 1644"/>
              <a:gd name="T16" fmla="*/ 594 w 1720"/>
              <a:gd name="T17" fmla="*/ 1644 h 1644"/>
              <a:gd name="T18" fmla="*/ 594 w 1720"/>
              <a:gd name="T19" fmla="*/ 535 h 1644"/>
              <a:gd name="T20" fmla="*/ 963 w 1720"/>
              <a:gd name="T21" fmla="*/ 535 h 1644"/>
              <a:gd name="T22" fmla="*/ 963 w 1720"/>
              <a:gd name="T23" fmla="*/ 692 h 1644"/>
              <a:gd name="T24" fmla="*/ 961 w 1720"/>
              <a:gd name="T25" fmla="*/ 696 h 1644"/>
              <a:gd name="T26" fmla="*/ 963 w 1720"/>
              <a:gd name="T27" fmla="*/ 696 h 1644"/>
              <a:gd name="T28" fmla="*/ 963 w 1720"/>
              <a:gd name="T29" fmla="*/ 692 h 1644"/>
              <a:gd name="T30" fmla="*/ 1296 w 1720"/>
              <a:gd name="T31" fmla="*/ 509 h 1644"/>
              <a:gd name="T32" fmla="*/ 1720 w 1720"/>
              <a:gd name="T33" fmla="*/ 1008 h 1644"/>
              <a:gd name="T34" fmla="*/ 209 w 1720"/>
              <a:gd name="T35" fmla="*/ 0 h 1644"/>
              <a:gd name="T36" fmla="*/ 0 w 1720"/>
              <a:gd name="T37" fmla="*/ 192 h 1644"/>
              <a:gd name="T38" fmla="*/ 204 w 1720"/>
              <a:gd name="T39" fmla="*/ 383 h 1644"/>
              <a:gd name="T40" fmla="*/ 206 w 1720"/>
              <a:gd name="T41" fmla="*/ 383 h 1644"/>
              <a:gd name="T42" fmla="*/ 415 w 1720"/>
              <a:gd name="T43" fmla="*/ 192 h 1644"/>
              <a:gd name="T44" fmla="*/ 209 w 1720"/>
              <a:gd name="T45" fmla="*/ 0 h 1644"/>
              <a:gd name="T46" fmla="*/ 22 w 1720"/>
              <a:gd name="T47" fmla="*/ 1644 h 1644"/>
              <a:gd name="T48" fmla="*/ 390 w 1720"/>
              <a:gd name="T49" fmla="*/ 1644 h 1644"/>
              <a:gd name="T50" fmla="*/ 390 w 1720"/>
              <a:gd name="T51" fmla="*/ 535 h 1644"/>
              <a:gd name="T52" fmla="*/ 22 w 1720"/>
              <a:gd name="T53" fmla="*/ 535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1" y="1644"/>
                  <a:pt x="1351" y="1644"/>
                  <a:pt x="1351" y="1644"/>
                </a:cubicBezTo>
                <a:cubicBezTo>
                  <a:pt x="1351" y="1051"/>
                  <a:pt x="1351" y="1051"/>
                  <a:pt x="1351" y="1051"/>
                </a:cubicBezTo>
                <a:cubicBezTo>
                  <a:pt x="1351" y="901"/>
                  <a:pt x="1298" y="800"/>
                  <a:pt x="1165" y="800"/>
                </a:cubicBezTo>
                <a:cubicBezTo>
                  <a:pt x="1063" y="800"/>
                  <a:pt x="1002" y="868"/>
                  <a:pt x="975" y="935"/>
                </a:cubicBezTo>
                <a:cubicBezTo>
                  <a:pt x="966" y="958"/>
                  <a:pt x="963" y="991"/>
                  <a:pt x="963" y="1025"/>
                </a:cubicBezTo>
                <a:cubicBezTo>
                  <a:pt x="963" y="1644"/>
                  <a:pt x="963" y="1644"/>
                  <a:pt x="963" y="1644"/>
                </a:cubicBezTo>
                <a:cubicBezTo>
                  <a:pt x="594" y="1644"/>
                  <a:pt x="594" y="1644"/>
                  <a:pt x="594" y="1644"/>
                </a:cubicBezTo>
                <a:cubicBezTo>
                  <a:pt x="594" y="1644"/>
                  <a:pt x="599" y="639"/>
                  <a:pt x="594" y="535"/>
                </a:cubicBezTo>
                <a:cubicBezTo>
                  <a:pt x="963" y="535"/>
                  <a:pt x="963" y="535"/>
                  <a:pt x="963" y="535"/>
                </a:cubicBezTo>
                <a:cubicBezTo>
                  <a:pt x="963" y="692"/>
                  <a:pt x="963" y="692"/>
                  <a:pt x="963" y="692"/>
                </a:cubicBezTo>
                <a:cubicBezTo>
                  <a:pt x="962" y="693"/>
                  <a:pt x="961" y="694"/>
                  <a:pt x="961" y="696"/>
                </a:cubicBezTo>
                <a:cubicBezTo>
                  <a:pt x="963" y="696"/>
                  <a:pt x="963" y="696"/>
                  <a:pt x="963" y="696"/>
                </a:cubicBezTo>
                <a:cubicBezTo>
                  <a:pt x="963" y="692"/>
                  <a:pt x="963" y="692"/>
                  <a:pt x="963" y="692"/>
                </a:cubicBezTo>
                <a:cubicBezTo>
                  <a:pt x="1012" y="616"/>
                  <a:pt x="1100" y="509"/>
                  <a:pt x="1296" y="509"/>
                </a:cubicBezTo>
                <a:cubicBezTo>
                  <a:pt x="1538" y="509"/>
                  <a:pt x="1720" y="667"/>
                  <a:pt x="1720" y="1008"/>
                </a:cubicBezTo>
                <a:close/>
                <a:moveTo>
                  <a:pt x="209" y="0"/>
                </a:moveTo>
                <a:cubicBezTo>
                  <a:pt x="82" y="0"/>
                  <a:pt x="0" y="83"/>
                  <a:pt x="0" y="192"/>
                </a:cubicBezTo>
                <a:cubicBezTo>
                  <a:pt x="0" y="298"/>
                  <a:pt x="80" y="383"/>
                  <a:pt x="204" y="383"/>
                </a:cubicBezTo>
                <a:cubicBezTo>
                  <a:pt x="206" y="383"/>
                  <a:pt x="206" y="383"/>
                  <a:pt x="206" y="383"/>
                </a:cubicBezTo>
                <a:cubicBezTo>
                  <a:pt x="335" y="383"/>
                  <a:pt x="415" y="298"/>
                  <a:pt x="415" y="192"/>
                </a:cubicBezTo>
                <a:cubicBezTo>
                  <a:pt x="412" y="83"/>
                  <a:pt x="335" y="0"/>
                  <a:pt x="209" y="0"/>
                </a:cubicBezTo>
                <a:close/>
                <a:moveTo>
                  <a:pt x="22" y="1644"/>
                </a:moveTo>
                <a:cubicBezTo>
                  <a:pt x="390" y="1644"/>
                  <a:pt x="390" y="1644"/>
                  <a:pt x="390" y="1644"/>
                </a:cubicBezTo>
                <a:cubicBezTo>
                  <a:pt x="390" y="535"/>
                  <a:pt x="390" y="535"/>
                  <a:pt x="390" y="535"/>
                </a:cubicBezTo>
                <a:cubicBezTo>
                  <a:pt x="22" y="535"/>
                  <a:pt x="22" y="535"/>
                  <a:pt x="22" y="535"/>
                </a:cubicBezTo>
                <a:lnTo>
                  <a:pt x="22" y="1644"/>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175370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Proact Cov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36902" y="2429353"/>
            <a:ext cx="2870196" cy="537427"/>
          </a:xfrm>
          <a:prstGeom prst="rect">
            <a:avLst/>
          </a:prstGeom>
        </p:spPr>
      </p:pic>
    </p:spTree>
    <p:extLst>
      <p:ext uri="{BB962C8B-B14F-4D97-AF65-F5344CB8AC3E}">
        <p14:creationId xmlns:p14="http://schemas.microsoft.com/office/powerpoint/2010/main" val="855736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å slide liten tekstboks">
    <p:bg>
      <p:bgPr>
        <a:gradFill flip="none" rotWithShape="1">
          <a:gsLst>
            <a:gs pos="50000">
              <a:schemeClr val="bg1"/>
            </a:gs>
            <a:gs pos="100000">
              <a:schemeClr val="bg1">
                <a:lumMod val="92000"/>
              </a:schemeClr>
            </a:gs>
            <a:gs pos="0">
              <a:schemeClr val="bg1">
                <a:lumMod val="92000"/>
              </a:schemeClr>
            </a:gs>
          </a:gsLst>
          <a:lin ang="5400000" scaled="0"/>
          <a:tileRect/>
        </a:gradFill>
        <a:effectLst/>
      </p:bgPr>
    </p:bg>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a:xfrm>
            <a:off x="495300" y="1111672"/>
            <a:ext cx="4050000" cy="3590507"/>
          </a:xfrm>
          <a:prstGeom prst="rect">
            <a:avLst/>
          </a:prstGeom>
        </p:spPr>
        <p:txBody>
          <a:bodyPr/>
          <a:lstStyle>
            <a:lvl1pPr marL="257175" marR="0" indent="-257175" algn="l" defTabSz="457189" rtl="0" eaLnBrk="1" fontAlgn="auto" latinLnBrk="0" hangingPunct="1">
              <a:lnSpc>
                <a:spcPct val="100000"/>
              </a:lnSpc>
              <a:spcBef>
                <a:spcPts val="900"/>
              </a:spcBef>
              <a:spcAft>
                <a:spcPts val="0"/>
              </a:spcAft>
              <a:buClrTx/>
              <a:buSzPct val="90000"/>
              <a:buFontTx/>
              <a:buBlip>
                <a:blip r:embed="rId2"/>
              </a:buBlip>
              <a:tabLst/>
              <a:defRPr lang="de-DE" sz="1575"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1pPr>
            <a:lvl2pPr marL="684609" indent="-214313" algn="l">
              <a:buClr>
                <a:srgbClr val="406997"/>
              </a:buClr>
              <a:buSzPct val="75000"/>
              <a:buFont typeface="Wingdings" panose="05000000000000000000" pitchFamily="2" charset="2"/>
              <a:buChar char="§"/>
              <a:defRPr lang="nb-NO" sz="1350"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2pPr>
            <a:lvl3pPr marL="1010841" indent="-202406" algn="l">
              <a:buClr>
                <a:srgbClr val="406997"/>
              </a:buClr>
              <a:buSzPct val="90000"/>
              <a:buFont typeface="Arial" panose="020B0604020202020204" pitchFamily="34" charset="0"/>
              <a:buChar char="•"/>
              <a:defRPr lang="nb-NO" sz="1050" b="0" i="0" kern="1200" dirty="0" smtClean="0">
                <a:solidFill>
                  <a:srgbClr val="464646"/>
                </a:solidFill>
                <a:latin typeface="Segoe UI Semilight" panose="020B0402040204020203" pitchFamily="34" charset="0"/>
                <a:ea typeface="+mn-ea"/>
                <a:cs typeface="Segoe UI Semilight" panose="020B0402040204020203" pitchFamily="34" charset="0"/>
              </a:defRPr>
            </a:lvl3pPr>
            <a:lvl4pPr marL="1412081" indent="-203597" algn="l">
              <a:buClr>
                <a:srgbClr val="406997"/>
              </a:buClr>
              <a:buSzPct val="90000"/>
              <a:buFont typeface="Arial" panose="020B0604020202020204" pitchFamily="34" charset="0"/>
              <a:buChar char="•"/>
              <a:defRPr lang="nb-NO" sz="900" b="0" i="0" kern="1200" dirty="0" smtClean="0">
                <a:solidFill>
                  <a:srgbClr val="464646"/>
                </a:solidFill>
                <a:latin typeface="Segoe UI Semilight" panose="020B0402040204020203" pitchFamily="34" charset="0"/>
                <a:ea typeface="+mn-ea"/>
                <a:cs typeface="Segoe UI Semilight" panose="020B0402040204020203" pitchFamily="34" charset="0"/>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a:buBlip>
                <a:blip r:embed="rId3"/>
              </a:buBlip>
            </a:pPr>
            <a:r>
              <a:rPr lang="nb-NO" dirty="0"/>
              <a:t>Dette er nivå en</a:t>
            </a:r>
          </a:p>
          <a:p>
            <a:pPr lvl="1">
              <a:buBlip>
                <a:blip r:embed="rId3"/>
              </a:buBlip>
            </a:pPr>
            <a:r>
              <a:rPr lang="nb-NO" dirty="0"/>
              <a:t>Dette er nivå to</a:t>
            </a:r>
          </a:p>
          <a:p>
            <a:pPr lvl="2">
              <a:buBlip>
                <a:blip r:embed="rId3"/>
              </a:buBlip>
            </a:pPr>
            <a:r>
              <a:rPr lang="nb-NO" dirty="0"/>
              <a:t>Dette er nivå tre</a:t>
            </a:r>
          </a:p>
          <a:p>
            <a:pPr marL="1412081" lvl="3" indent="-203597"/>
            <a:r>
              <a:rPr lang="nb-NO" dirty="0"/>
              <a:t>Dette er nivå fire</a:t>
            </a:r>
          </a:p>
        </p:txBody>
      </p:sp>
      <p:sp>
        <p:nvSpPr>
          <p:cNvPr id="8" name="Titel 1"/>
          <p:cNvSpPr>
            <a:spLocks noGrp="1"/>
          </p:cNvSpPr>
          <p:nvPr>
            <p:ph type="ctrTitle" hasCustomPrompt="1"/>
          </p:nvPr>
        </p:nvSpPr>
        <p:spPr>
          <a:xfrm>
            <a:off x="495300" y="441321"/>
            <a:ext cx="8153400" cy="517420"/>
          </a:xfrm>
          <a:prstGeom prst="rect">
            <a:avLst/>
          </a:prstGeom>
        </p:spPr>
        <p:txBody>
          <a:bodyPr/>
          <a:lstStyle>
            <a:lvl1pPr algn="l">
              <a:defRPr sz="2400">
                <a:solidFill>
                  <a:srgbClr val="464646"/>
                </a:solidFill>
                <a:latin typeface="Segoe UI Semibold" panose="020B0702040204020203" pitchFamily="34" charset="0"/>
                <a:cs typeface="Segoe UI Semibold" panose="020B0702040204020203" pitchFamily="34" charset="0"/>
              </a:defRPr>
            </a:lvl1pPr>
          </a:lstStyle>
          <a:p>
            <a:r>
              <a:rPr lang="nb-NO" dirty="0"/>
              <a:t>Tittel</a:t>
            </a:r>
            <a:endParaRPr lang="de-DE" dirty="0"/>
          </a:p>
        </p:txBody>
      </p:sp>
      <p:sp>
        <p:nvSpPr>
          <p:cNvPr id="3" name="Footer Placeholder 2">
            <a:extLst>
              <a:ext uri="{FF2B5EF4-FFF2-40B4-BE49-F238E27FC236}">
                <a16:creationId xmlns:a16="http://schemas.microsoft.com/office/drawing/2014/main" id="{18A52ABF-44F5-4075-B5DA-B2E5FA36606D}"/>
              </a:ext>
            </a:extLst>
          </p:cNvPr>
          <p:cNvSpPr>
            <a:spLocks noGrp="1"/>
          </p:cNvSpPr>
          <p:nvPr>
            <p:ph type="ftr" sz="quarter" idx="11"/>
          </p:nvPr>
        </p:nvSpPr>
        <p:spPr/>
        <p:txBody>
          <a:bodyPr/>
          <a:lstStyle>
            <a:lvl1pPr>
              <a:defRPr>
                <a:solidFill>
                  <a:srgbClr val="464646"/>
                </a:solidFill>
              </a:defRPr>
            </a:lvl1pPr>
          </a:lstStyle>
          <a:p>
            <a:endParaRPr lang="nb-NO"/>
          </a:p>
        </p:txBody>
      </p:sp>
      <p:sp>
        <p:nvSpPr>
          <p:cNvPr id="6" name="Slide Number Placeholder 5">
            <a:extLst>
              <a:ext uri="{FF2B5EF4-FFF2-40B4-BE49-F238E27FC236}">
                <a16:creationId xmlns:a16="http://schemas.microsoft.com/office/drawing/2014/main" id="{95DA14B0-AD97-4B1D-BAE5-0CB062C63EB4}"/>
              </a:ext>
            </a:extLst>
          </p:cNvPr>
          <p:cNvSpPr>
            <a:spLocks noGrp="1"/>
          </p:cNvSpPr>
          <p:nvPr>
            <p:ph type="sldNum" sz="quarter" idx="12"/>
          </p:nvPr>
        </p:nvSpPr>
        <p:spPr/>
        <p:txBody>
          <a:bodyPr/>
          <a:lstStyle>
            <a:lvl1pPr>
              <a:defRPr>
                <a:solidFill>
                  <a:srgbClr val="464646"/>
                </a:solidFill>
              </a:defRPr>
            </a:lvl1pPr>
          </a:lstStyle>
          <a:p>
            <a:fld id="{6C4B04FF-1DC2-4F12-B558-B6ED89A7DCE8}" type="slidenum">
              <a:rPr lang="nb-NO" smtClean="0"/>
              <a:pPr/>
              <a:t>‹#›</a:t>
            </a:fld>
            <a:endParaRPr lang="nb-NO"/>
          </a:p>
        </p:txBody>
      </p:sp>
      <p:pic>
        <p:nvPicPr>
          <p:cNvPr id="9" name="Graphic 8">
            <a:extLst>
              <a:ext uri="{FF2B5EF4-FFF2-40B4-BE49-F238E27FC236}">
                <a16:creationId xmlns:a16="http://schemas.microsoft.com/office/drawing/2014/main" id="{EBD5F4F7-E531-4318-AE93-4CFC691960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16629" y="178723"/>
            <a:ext cx="1266997" cy="231471"/>
          </a:xfrm>
          <a:prstGeom prst="rect">
            <a:avLst/>
          </a:prstGeom>
        </p:spPr>
      </p:pic>
      <p:sp>
        <p:nvSpPr>
          <p:cNvPr id="11" name="Date Placeholder 1">
            <a:extLst>
              <a:ext uri="{FF2B5EF4-FFF2-40B4-BE49-F238E27FC236}">
                <a16:creationId xmlns:a16="http://schemas.microsoft.com/office/drawing/2014/main" id="{C697BDA6-96CC-4DE8-879C-0E679C2D041C}"/>
              </a:ext>
            </a:extLst>
          </p:cNvPr>
          <p:cNvSpPr>
            <a:spLocks noGrp="1"/>
          </p:cNvSpPr>
          <p:nvPr>
            <p:ph type="dt" sz="half" idx="10"/>
          </p:nvPr>
        </p:nvSpPr>
        <p:spPr>
          <a:xfrm>
            <a:off x="495300" y="4767263"/>
            <a:ext cx="2057400" cy="273844"/>
          </a:xfrm>
          <a:prstGeom prst="rect">
            <a:avLst/>
          </a:prstGeom>
        </p:spPr>
        <p:txBody>
          <a:bodyPr/>
          <a:lstStyle>
            <a:lvl1pPr>
              <a:defRPr>
                <a:solidFill>
                  <a:srgbClr val="464646"/>
                </a:solidFill>
              </a:defRPr>
            </a:lvl1pPr>
          </a:lstStyle>
          <a:p>
            <a:fld id="{754019BE-D00F-434E-8AE7-41D5B4BEB272}" type="datetimeFigureOut">
              <a:rPr lang="nb-NO" smtClean="0"/>
              <a:pPr/>
              <a:t>05.11.2019</a:t>
            </a:fld>
            <a:endParaRPr lang="nb-NO"/>
          </a:p>
        </p:txBody>
      </p:sp>
    </p:spTree>
    <p:extLst>
      <p:ext uri="{BB962C8B-B14F-4D97-AF65-F5344CB8AC3E}">
        <p14:creationId xmlns:p14="http://schemas.microsoft.com/office/powerpoint/2010/main" val="420991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Grå slide tom">
    <p:bg>
      <p:bgPr>
        <a:gradFill flip="none" rotWithShape="1">
          <a:gsLst>
            <a:gs pos="50000">
              <a:schemeClr val="bg1"/>
            </a:gs>
            <a:gs pos="100000">
              <a:schemeClr val="bg1">
                <a:lumMod val="92000"/>
              </a:schemeClr>
            </a:gs>
            <a:gs pos="0">
              <a:schemeClr val="bg1">
                <a:lumMod val="92000"/>
              </a:schemeClr>
            </a:gs>
          </a:gsLst>
          <a:lin ang="5400000" scaled="0"/>
          <a:tileRect/>
        </a:gra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4F85300-EF40-44EE-ADAF-0C55A71B6EAC}"/>
              </a:ext>
            </a:extLst>
          </p:cNvPr>
          <p:cNvSpPr>
            <a:spLocks noGrp="1"/>
          </p:cNvSpPr>
          <p:nvPr>
            <p:ph type="ftr" sz="quarter" idx="11"/>
          </p:nvPr>
        </p:nvSpPr>
        <p:spPr/>
        <p:txBody>
          <a:bodyPr/>
          <a:lstStyle>
            <a:lvl1pPr>
              <a:defRPr>
                <a:solidFill>
                  <a:srgbClr val="464646"/>
                </a:solidFill>
              </a:defRPr>
            </a:lvl1pPr>
          </a:lstStyle>
          <a:p>
            <a:endParaRPr lang="nb-NO"/>
          </a:p>
        </p:txBody>
      </p:sp>
      <p:sp>
        <p:nvSpPr>
          <p:cNvPr id="9" name="Slide Number Placeholder 8">
            <a:extLst>
              <a:ext uri="{FF2B5EF4-FFF2-40B4-BE49-F238E27FC236}">
                <a16:creationId xmlns:a16="http://schemas.microsoft.com/office/drawing/2014/main" id="{E69C0ED8-CAB9-4248-87B5-BFD52B0AF2F9}"/>
              </a:ext>
            </a:extLst>
          </p:cNvPr>
          <p:cNvSpPr>
            <a:spLocks noGrp="1"/>
          </p:cNvSpPr>
          <p:nvPr>
            <p:ph type="sldNum" sz="quarter" idx="12"/>
          </p:nvPr>
        </p:nvSpPr>
        <p:spPr/>
        <p:txBody>
          <a:bodyPr/>
          <a:lstStyle>
            <a:lvl1pPr>
              <a:defRPr>
                <a:solidFill>
                  <a:srgbClr val="464646"/>
                </a:solidFill>
              </a:defRPr>
            </a:lvl1pPr>
          </a:lstStyle>
          <a:p>
            <a:fld id="{6C4B04FF-1DC2-4F12-B558-B6ED89A7DCE8}" type="slidenum">
              <a:rPr lang="nb-NO" smtClean="0"/>
              <a:pPr/>
              <a:t>‹#›</a:t>
            </a:fld>
            <a:endParaRPr lang="nb-NO"/>
          </a:p>
        </p:txBody>
      </p:sp>
      <p:pic>
        <p:nvPicPr>
          <p:cNvPr id="10" name="Graphic 9">
            <a:extLst>
              <a:ext uri="{FF2B5EF4-FFF2-40B4-BE49-F238E27FC236}">
                <a16:creationId xmlns:a16="http://schemas.microsoft.com/office/drawing/2014/main" id="{CF6EAE7C-7D3B-4514-9438-C7EA800B51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629" y="178723"/>
            <a:ext cx="1266997" cy="231471"/>
          </a:xfrm>
          <a:prstGeom prst="rect">
            <a:avLst/>
          </a:prstGeom>
        </p:spPr>
      </p:pic>
      <p:sp>
        <p:nvSpPr>
          <p:cNvPr id="11" name="Date Placeholder 1">
            <a:extLst>
              <a:ext uri="{FF2B5EF4-FFF2-40B4-BE49-F238E27FC236}">
                <a16:creationId xmlns:a16="http://schemas.microsoft.com/office/drawing/2014/main" id="{5B336E77-92F3-4004-97CD-563FF0129C28}"/>
              </a:ext>
            </a:extLst>
          </p:cNvPr>
          <p:cNvSpPr>
            <a:spLocks noGrp="1"/>
          </p:cNvSpPr>
          <p:nvPr>
            <p:ph type="dt" sz="half" idx="10"/>
          </p:nvPr>
        </p:nvSpPr>
        <p:spPr>
          <a:xfrm>
            <a:off x="495300" y="4767263"/>
            <a:ext cx="2057400" cy="273844"/>
          </a:xfrm>
          <a:prstGeom prst="rect">
            <a:avLst/>
          </a:prstGeom>
        </p:spPr>
        <p:txBody>
          <a:bodyPr/>
          <a:lstStyle>
            <a:lvl1pPr>
              <a:defRPr>
                <a:solidFill>
                  <a:srgbClr val="464646"/>
                </a:solidFill>
              </a:defRPr>
            </a:lvl1pPr>
          </a:lstStyle>
          <a:p>
            <a:fld id="{754019BE-D00F-434E-8AE7-41D5B4BEB272}" type="datetimeFigureOut">
              <a:rPr lang="nb-NO" smtClean="0"/>
              <a:pPr/>
              <a:t>05.11.2019</a:t>
            </a:fld>
            <a:endParaRPr lang="nb-NO"/>
          </a:p>
        </p:txBody>
      </p:sp>
    </p:spTree>
    <p:extLst>
      <p:ext uri="{BB962C8B-B14F-4D97-AF65-F5344CB8AC3E}">
        <p14:creationId xmlns:p14="http://schemas.microsoft.com/office/powerpoint/2010/main" val="281122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rå slide stor tekstboks">
    <p:bg>
      <p:bgPr>
        <a:gradFill flip="none" rotWithShape="1">
          <a:gsLst>
            <a:gs pos="50000">
              <a:schemeClr val="bg1"/>
            </a:gs>
            <a:gs pos="100000">
              <a:schemeClr val="bg1">
                <a:lumMod val="92000"/>
              </a:schemeClr>
            </a:gs>
            <a:gs pos="0">
              <a:schemeClr val="bg1">
                <a:lumMod val="92000"/>
              </a:schemeClr>
            </a:gs>
          </a:gsLst>
          <a:lin ang="5400000" scaled="0"/>
          <a:tileRect/>
        </a:gradFill>
        <a:effectLst/>
      </p:bgPr>
    </p:bg>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a:xfrm>
            <a:off x="495300" y="1111672"/>
            <a:ext cx="7848600" cy="3590507"/>
          </a:xfrm>
          <a:prstGeom prst="rect">
            <a:avLst/>
          </a:prstGeom>
        </p:spPr>
        <p:txBody>
          <a:bodyPr/>
          <a:lstStyle>
            <a:lvl1pPr marL="257175" marR="0" indent="-257175" algn="l" defTabSz="457189" rtl="0" eaLnBrk="1" fontAlgn="auto" latinLnBrk="0" hangingPunct="1">
              <a:lnSpc>
                <a:spcPct val="100000"/>
              </a:lnSpc>
              <a:spcBef>
                <a:spcPts val="900"/>
              </a:spcBef>
              <a:spcAft>
                <a:spcPts val="0"/>
              </a:spcAft>
              <a:buClrTx/>
              <a:buSzPct val="90000"/>
              <a:buFontTx/>
              <a:buBlip>
                <a:blip r:embed="rId2"/>
              </a:buBlip>
              <a:tabLst/>
              <a:defRPr lang="de-DE" sz="1575"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1pPr>
            <a:lvl2pPr marL="684609" indent="-214313" algn="l">
              <a:buClr>
                <a:srgbClr val="406997"/>
              </a:buClr>
              <a:buSzPct val="75000"/>
              <a:buFont typeface="Wingdings" panose="05000000000000000000" pitchFamily="2" charset="2"/>
              <a:buChar char="§"/>
              <a:defRPr lang="nb-NO" sz="1350"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2pPr>
            <a:lvl3pPr marL="1010841" indent="-202406" algn="l">
              <a:buClr>
                <a:srgbClr val="406997"/>
              </a:buClr>
              <a:buSzPct val="90000"/>
              <a:buFont typeface="Arial" panose="020B0604020202020204" pitchFamily="34" charset="0"/>
              <a:buChar char="•"/>
              <a:defRPr lang="nb-NO" sz="1050" b="0" i="0" kern="1200" dirty="0" smtClean="0">
                <a:solidFill>
                  <a:srgbClr val="464646"/>
                </a:solidFill>
                <a:latin typeface="Segoe UI Semilight" panose="020B0402040204020203" pitchFamily="34" charset="0"/>
                <a:ea typeface="+mn-ea"/>
                <a:cs typeface="Segoe UI Semilight" panose="020B0402040204020203" pitchFamily="34" charset="0"/>
              </a:defRPr>
            </a:lvl3pPr>
            <a:lvl4pPr marL="1412081" indent="-203597" algn="l">
              <a:buClr>
                <a:srgbClr val="406997"/>
              </a:buClr>
              <a:buSzPct val="90000"/>
              <a:buFont typeface="Arial" panose="020B0604020202020204" pitchFamily="34" charset="0"/>
              <a:buChar char="•"/>
              <a:defRPr lang="nb-NO" sz="900" b="0" i="0" kern="1200" dirty="0" smtClean="0">
                <a:solidFill>
                  <a:srgbClr val="464646"/>
                </a:solidFill>
                <a:latin typeface="Segoe UI Semilight" panose="020B0402040204020203" pitchFamily="34" charset="0"/>
                <a:ea typeface="+mn-ea"/>
                <a:cs typeface="Segoe UI Semilight" panose="020B0402040204020203" pitchFamily="34" charset="0"/>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a:buBlip>
                <a:blip r:embed="rId3"/>
              </a:buBlip>
            </a:pPr>
            <a:r>
              <a:rPr lang="nb-NO" dirty="0"/>
              <a:t>Dette er nivå en</a:t>
            </a:r>
          </a:p>
          <a:p>
            <a:pPr lvl="1">
              <a:buBlip>
                <a:blip r:embed="rId3"/>
              </a:buBlip>
            </a:pPr>
            <a:r>
              <a:rPr lang="nb-NO" dirty="0"/>
              <a:t>Dette er nivå to</a:t>
            </a:r>
          </a:p>
          <a:p>
            <a:pPr lvl="2">
              <a:buBlip>
                <a:blip r:embed="rId3"/>
              </a:buBlip>
            </a:pPr>
            <a:r>
              <a:rPr lang="nb-NO" dirty="0"/>
              <a:t>Dette er nivå tre</a:t>
            </a:r>
          </a:p>
          <a:p>
            <a:pPr marL="1412081" lvl="3" indent="-203597"/>
            <a:r>
              <a:rPr lang="nb-NO" dirty="0"/>
              <a:t>Dette er nivå fire</a:t>
            </a:r>
          </a:p>
        </p:txBody>
      </p:sp>
      <p:sp>
        <p:nvSpPr>
          <p:cNvPr id="8" name="Titel 1"/>
          <p:cNvSpPr>
            <a:spLocks noGrp="1"/>
          </p:cNvSpPr>
          <p:nvPr>
            <p:ph type="ctrTitle" hasCustomPrompt="1"/>
          </p:nvPr>
        </p:nvSpPr>
        <p:spPr>
          <a:xfrm>
            <a:off x="495300" y="441321"/>
            <a:ext cx="8153400" cy="517420"/>
          </a:xfrm>
          <a:prstGeom prst="rect">
            <a:avLst/>
          </a:prstGeom>
        </p:spPr>
        <p:txBody>
          <a:bodyPr/>
          <a:lstStyle>
            <a:lvl1pPr algn="l">
              <a:defRPr sz="2400">
                <a:solidFill>
                  <a:srgbClr val="464646"/>
                </a:solidFill>
                <a:latin typeface="Segoe UI Semibold" panose="020B0702040204020203" pitchFamily="34" charset="0"/>
                <a:cs typeface="Segoe UI Semibold" panose="020B0702040204020203" pitchFamily="34" charset="0"/>
              </a:defRPr>
            </a:lvl1pPr>
          </a:lstStyle>
          <a:p>
            <a:r>
              <a:rPr lang="nb-NO" dirty="0"/>
              <a:t>Tittel</a:t>
            </a:r>
            <a:endParaRPr lang="de-DE" dirty="0"/>
          </a:p>
        </p:txBody>
      </p:sp>
      <p:sp>
        <p:nvSpPr>
          <p:cNvPr id="3" name="Footer Placeholder 2">
            <a:extLst>
              <a:ext uri="{FF2B5EF4-FFF2-40B4-BE49-F238E27FC236}">
                <a16:creationId xmlns:a16="http://schemas.microsoft.com/office/drawing/2014/main" id="{18A52ABF-44F5-4075-B5DA-B2E5FA36606D}"/>
              </a:ext>
            </a:extLst>
          </p:cNvPr>
          <p:cNvSpPr>
            <a:spLocks noGrp="1"/>
          </p:cNvSpPr>
          <p:nvPr>
            <p:ph type="ftr" sz="quarter" idx="11"/>
          </p:nvPr>
        </p:nvSpPr>
        <p:spPr/>
        <p:txBody>
          <a:bodyPr/>
          <a:lstStyle>
            <a:lvl1pPr>
              <a:defRPr>
                <a:solidFill>
                  <a:srgbClr val="464646"/>
                </a:solidFill>
              </a:defRPr>
            </a:lvl1pPr>
          </a:lstStyle>
          <a:p>
            <a:endParaRPr lang="nb-NO"/>
          </a:p>
        </p:txBody>
      </p:sp>
      <p:sp>
        <p:nvSpPr>
          <p:cNvPr id="6" name="Slide Number Placeholder 5">
            <a:extLst>
              <a:ext uri="{FF2B5EF4-FFF2-40B4-BE49-F238E27FC236}">
                <a16:creationId xmlns:a16="http://schemas.microsoft.com/office/drawing/2014/main" id="{95DA14B0-AD97-4B1D-BAE5-0CB062C63EB4}"/>
              </a:ext>
            </a:extLst>
          </p:cNvPr>
          <p:cNvSpPr>
            <a:spLocks noGrp="1"/>
          </p:cNvSpPr>
          <p:nvPr>
            <p:ph type="sldNum" sz="quarter" idx="12"/>
          </p:nvPr>
        </p:nvSpPr>
        <p:spPr/>
        <p:txBody>
          <a:bodyPr/>
          <a:lstStyle>
            <a:lvl1pPr>
              <a:defRPr>
                <a:solidFill>
                  <a:srgbClr val="464646"/>
                </a:solidFill>
              </a:defRPr>
            </a:lvl1pPr>
          </a:lstStyle>
          <a:p>
            <a:fld id="{6C4B04FF-1DC2-4F12-B558-B6ED89A7DCE8}" type="slidenum">
              <a:rPr lang="nb-NO" smtClean="0"/>
              <a:pPr/>
              <a:t>‹#›</a:t>
            </a:fld>
            <a:endParaRPr lang="nb-NO"/>
          </a:p>
        </p:txBody>
      </p:sp>
      <p:pic>
        <p:nvPicPr>
          <p:cNvPr id="9" name="Graphic 8">
            <a:extLst>
              <a:ext uri="{FF2B5EF4-FFF2-40B4-BE49-F238E27FC236}">
                <a16:creationId xmlns:a16="http://schemas.microsoft.com/office/drawing/2014/main" id="{EBD5F4F7-E531-4318-AE93-4CFC691960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16629" y="178723"/>
            <a:ext cx="1266997" cy="231471"/>
          </a:xfrm>
          <a:prstGeom prst="rect">
            <a:avLst/>
          </a:prstGeom>
        </p:spPr>
      </p:pic>
      <p:sp>
        <p:nvSpPr>
          <p:cNvPr id="11" name="Date Placeholder 1">
            <a:extLst>
              <a:ext uri="{FF2B5EF4-FFF2-40B4-BE49-F238E27FC236}">
                <a16:creationId xmlns:a16="http://schemas.microsoft.com/office/drawing/2014/main" id="{C697BDA6-96CC-4DE8-879C-0E679C2D041C}"/>
              </a:ext>
            </a:extLst>
          </p:cNvPr>
          <p:cNvSpPr>
            <a:spLocks noGrp="1"/>
          </p:cNvSpPr>
          <p:nvPr>
            <p:ph type="dt" sz="half" idx="10"/>
          </p:nvPr>
        </p:nvSpPr>
        <p:spPr>
          <a:xfrm>
            <a:off x="495300" y="4767263"/>
            <a:ext cx="2057400" cy="273844"/>
          </a:xfrm>
          <a:prstGeom prst="rect">
            <a:avLst/>
          </a:prstGeom>
        </p:spPr>
        <p:txBody>
          <a:bodyPr/>
          <a:lstStyle>
            <a:lvl1pPr>
              <a:defRPr>
                <a:solidFill>
                  <a:srgbClr val="464646"/>
                </a:solidFill>
              </a:defRPr>
            </a:lvl1pPr>
          </a:lstStyle>
          <a:p>
            <a:fld id="{754019BE-D00F-434E-8AE7-41D5B4BEB272}" type="datetimeFigureOut">
              <a:rPr lang="nb-NO" smtClean="0"/>
              <a:pPr/>
              <a:t>05.11.2019</a:t>
            </a:fld>
            <a:endParaRPr lang="nb-NO"/>
          </a:p>
        </p:txBody>
      </p:sp>
    </p:spTree>
    <p:extLst>
      <p:ext uri="{BB962C8B-B14F-4D97-AF65-F5344CB8AC3E}">
        <p14:creationId xmlns:p14="http://schemas.microsoft.com/office/powerpoint/2010/main" val="339808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Grå slide ingen tekstboks">
    <p:bg>
      <p:bgPr>
        <a:gradFill flip="none" rotWithShape="1">
          <a:gsLst>
            <a:gs pos="50000">
              <a:schemeClr val="bg1"/>
            </a:gs>
            <a:gs pos="100000">
              <a:schemeClr val="bg1">
                <a:lumMod val="92000"/>
              </a:schemeClr>
            </a:gs>
            <a:gs pos="0">
              <a:schemeClr val="bg1">
                <a:lumMod val="92000"/>
              </a:schemeClr>
            </a:gs>
          </a:gsLst>
          <a:lin ang="5400000" scaled="0"/>
          <a:tileRect/>
        </a:gradFill>
        <a:effectLst/>
      </p:bgPr>
    </p:bg>
    <p:spTree>
      <p:nvGrpSpPr>
        <p:cNvPr id="1" name=""/>
        <p:cNvGrpSpPr/>
        <p:nvPr/>
      </p:nvGrpSpPr>
      <p:grpSpPr>
        <a:xfrm>
          <a:off x="0" y="0"/>
          <a:ext cx="0" cy="0"/>
          <a:chOff x="0" y="0"/>
          <a:chExt cx="0" cy="0"/>
        </a:xfrm>
      </p:grpSpPr>
      <p:sp>
        <p:nvSpPr>
          <p:cNvPr id="4" name="Titel 1"/>
          <p:cNvSpPr>
            <a:spLocks noGrp="1"/>
          </p:cNvSpPr>
          <p:nvPr>
            <p:ph type="ctrTitle" hasCustomPrompt="1"/>
          </p:nvPr>
        </p:nvSpPr>
        <p:spPr>
          <a:xfrm>
            <a:off x="495300" y="441321"/>
            <a:ext cx="8153400" cy="517420"/>
          </a:xfrm>
          <a:prstGeom prst="rect">
            <a:avLst/>
          </a:prstGeom>
        </p:spPr>
        <p:txBody>
          <a:bodyPr/>
          <a:lstStyle>
            <a:lvl1pPr algn="l">
              <a:defRPr sz="2400">
                <a:solidFill>
                  <a:srgbClr val="464646"/>
                </a:solidFill>
                <a:latin typeface="Segoe UI Semibold" panose="020B0702040204020203" pitchFamily="34" charset="0"/>
                <a:cs typeface="Segoe UI Semibold" panose="020B0702040204020203" pitchFamily="34" charset="0"/>
              </a:defRPr>
            </a:lvl1pPr>
          </a:lstStyle>
          <a:p>
            <a:r>
              <a:rPr lang="nb-NO" dirty="0"/>
              <a:t>Tittel</a:t>
            </a:r>
            <a:endParaRPr lang="de-DE" dirty="0"/>
          </a:p>
        </p:txBody>
      </p:sp>
      <p:sp>
        <p:nvSpPr>
          <p:cNvPr id="3" name="Footer Placeholder 2">
            <a:extLst>
              <a:ext uri="{FF2B5EF4-FFF2-40B4-BE49-F238E27FC236}">
                <a16:creationId xmlns:a16="http://schemas.microsoft.com/office/drawing/2014/main" id="{2E9406CF-2A2B-448C-837E-A2B2B964E26E}"/>
              </a:ext>
            </a:extLst>
          </p:cNvPr>
          <p:cNvSpPr>
            <a:spLocks noGrp="1"/>
          </p:cNvSpPr>
          <p:nvPr>
            <p:ph type="ftr" sz="quarter" idx="11"/>
          </p:nvPr>
        </p:nvSpPr>
        <p:spPr/>
        <p:txBody>
          <a:bodyPr/>
          <a:lstStyle>
            <a:lvl1pPr>
              <a:defRPr>
                <a:solidFill>
                  <a:srgbClr val="464646"/>
                </a:solidFill>
              </a:defRPr>
            </a:lvl1pPr>
          </a:lstStyle>
          <a:p>
            <a:endParaRPr lang="nb-NO"/>
          </a:p>
        </p:txBody>
      </p:sp>
      <p:sp>
        <p:nvSpPr>
          <p:cNvPr id="6" name="Slide Number Placeholder 5">
            <a:extLst>
              <a:ext uri="{FF2B5EF4-FFF2-40B4-BE49-F238E27FC236}">
                <a16:creationId xmlns:a16="http://schemas.microsoft.com/office/drawing/2014/main" id="{50A7EB95-B0F2-4FE5-BE1B-1D3F716AF3F3}"/>
              </a:ext>
            </a:extLst>
          </p:cNvPr>
          <p:cNvSpPr>
            <a:spLocks noGrp="1"/>
          </p:cNvSpPr>
          <p:nvPr>
            <p:ph type="sldNum" sz="quarter" idx="12"/>
          </p:nvPr>
        </p:nvSpPr>
        <p:spPr/>
        <p:txBody>
          <a:bodyPr/>
          <a:lstStyle>
            <a:lvl1pPr>
              <a:defRPr>
                <a:solidFill>
                  <a:srgbClr val="464646"/>
                </a:solidFill>
              </a:defRPr>
            </a:lvl1pPr>
          </a:lstStyle>
          <a:p>
            <a:fld id="{6C4B04FF-1DC2-4F12-B558-B6ED89A7DCE8}" type="slidenum">
              <a:rPr lang="nb-NO" smtClean="0"/>
              <a:pPr/>
              <a:t>‹#›</a:t>
            </a:fld>
            <a:endParaRPr lang="nb-NO"/>
          </a:p>
        </p:txBody>
      </p:sp>
      <p:pic>
        <p:nvPicPr>
          <p:cNvPr id="8" name="Graphic 7">
            <a:extLst>
              <a:ext uri="{FF2B5EF4-FFF2-40B4-BE49-F238E27FC236}">
                <a16:creationId xmlns:a16="http://schemas.microsoft.com/office/drawing/2014/main" id="{5E4EADAB-03F4-4A59-AE32-13FA25A3A3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16629" y="178723"/>
            <a:ext cx="1266997" cy="231471"/>
          </a:xfrm>
          <a:prstGeom prst="rect">
            <a:avLst/>
          </a:prstGeom>
        </p:spPr>
      </p:pic>
      <p:sp>
        <p:nvSpPr>
          <p:cNvPr id="9" name="Date Placeholder 1">
            <a:extLst>
              <a:ext uri="{FF2B5EF4-FFF2-40B4-BE49-F238E27FC236}">
                <a16:creationId xmlns:a16="http://schemas.microsoft.com/office/drawing/2014/main" id="{BEB53CC3-64CC-42FF-B981-001091963BE5}"/>
              </a:ext>
            </a:extLst>
          </p:cNvPr>
          <p:cNvSpPr>
            <a:spLocks noGrp="1"/>
          </p:cNvSpPr>
          <p:nvPr>
            <p:ph type="dt" sz="half" idx="10"/>
          </p:nvPr>
        </p:nvSpPr>
        <p:spPr>
          <a:xfrm>
            <a:off x="495300" y="4767263"/>
            <a:ext cx="2057400" cy="273844"/>
          </a:xfrm>
          <a:prstGeom prst="rect">
            <a:avLst/>
          </a:prstGeom>
        </p:spPr>
        <p:txBody>
          <a:bodyPr/>
          <a:lstStyle>
            <a:lvl1pPr>
              <a:defRPr>
                <a:solidFill>
                  <a:srgbClr val="464646"/>
                </a:solidFill>
              </a:defRPr>
            </a:lvl1pPr>
          </a:lstStyle>
          <a:p>
            <a:fld id="{754019BE-D00F-434E-8AE7-41D5B4BEB272}" type="datetimeFigureOut">
              <a:rPr lang="nb-NO" smtClean="0"/>
              <a:pPr/>
              <a:t>05.11.2019</a:t>
            </a:fld>
            <a:endParaRPr lang="nb-NO"/>
          </a:p>
        </p:txBody>
      </p:sp>
    </p:spTree>
    <p:extLst>
      <p:ext uri="{BB962C8B-B14F-4D97-AF65-F5344CB8AC3E}">
        <p14:creationId xmlns:p14="http://schemas.microsoft.com/office/powerpoint/2010/main" val="514206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å slide">
    <p:bg>
      <p:bgPr>
        <a:gradFill flip="none" rotWithShape="1">
          <a:gsLst>
            <a:gs pos="75000">
              <a:srgbClr val="FFFFFF">
                <a:alpha val="70000"/>
              </a:srgbClr>
            </a:gs>
            <a:gs pos="100000">
              <a:schemeClr val="bg1">
                <a:lumMod val="85000"/>
              </a:schemeClr>
            </a:gs>
            <a:gs pos="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blipFill dpi="0" rotWithShape="1">
            <a:blip r:embed="rId2">
              <a:alphaModFix amt="35000"/>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b-NO" sz="1350"/>
          </a:p>
        </p:txBody>
      </p:sp>
      <p:sp>
        <p:nvSpPr>
          <p:cNvPr id="4" name="Untertitel 2"/>
          <p:cNvSpPr>
            <a:spLocks noGrp="1"/>
          </p:cNvSpPr>
          <p:nvPr>
            <p:ph type="subTitle" idx="1" hasCustomPrompt="1"/>
          </p:nvPr>
        </p:nvSpPr>
        <p:spPr>
          <a:xfrm>
            <a:off x="495300" y="1111672"/>
            <a:ext cx="4050000" cy="3774653"/>
          </a:xfrm>
          <a:prstGeom prst="rect">
            <a:avLst/>
          </a:prstGeom>
        </p:spPr>
        <p:txBody>
          <a:bodyPr/>
          <a:lstStyle>
            <a:lvl1pPr marL="266693" indent="-266693" algn="l">
              <a:spcBef>
                <a:spcPts val="900"/>
              </a:spcBef>
              <a:buSzPct val="90000"/>
              <a:buFontTx/>
              <a:buBlip>
                <a:blip r:embed="rId3"/>
              </a:buBlip>
              <a:defRPr lang="de-DE" sz="1575" b="0" i="0" kern="1200" dirty="0" smtClean="0">
                <a:solidFill>
                  <a:schemeClr val="tx1">
                    <a:lumMod val="75000"/>
                  </a:schemeClr>
                </a:solidFill>
                <a:latin typeface="Segoe UI Semilight" panose="020B0402040204020203" pitchFamily="34" charset="0"/>
                <a:ea typeface="Tahoma" panose="020B0604030504040204" pitchFamily="34" charset="0"/>
                <a:cs typeface="Segoe UI Semilight" panose="020B0402040204020203" pitchFamily="34" charset="0"/>
              </a:defRPr>
            </a:lvl1pPr>
            <a:lvl2pPr marL="673894" indent="-203597" algn="l">
              <a:buSzPct val="75000"/>
              <a:buFontTx/>
              <a:buBlip>
                <a:blip r:embed="rId4"/>
              </a:buBlip>
              <a:defRPr lang="nb-NO" sz="1350" b="0" i="0" kern="1200" dirty="0" smtClean="0">
                <a:solidFill>
                  <a:schemeClr val="tx1">
                    <a:lumMod val="75000"/>
                  </a:schemeClr>
                </a:solidFill>
                <a:latin typeface="Segoe UI Semilight" panose="020B0402040204020203" pitchFamily="34" charset="0"/>
                <a:ea typeface="Tahoma" panose="020B0604030504040204" pitchFamily="34" charset="0"/>
                <a:cs typeface="Segoe UI Semilight" panose="020B0402040204020203" pitchFamily="34" charset="0"/>
              </a:defRPr>
            </a:lvl2pPr>
            <a:lvl3pPr marL="1010841" indent="-202406" algn="l">
              <a:buSzPct val="90000"/>
              <a:buFontTx/>
              <a:buBlip>
                <a:blip r:embed="rId3"/>
              </a:buBlip>
              <a:defRPr lang="nb-NO" sz="1200" b="0" i="0" kern="1200" dirty="0" smtClean="0">
                <a:solidFill>
                  <a:schemeClr val="tx1">
                    <a:lumMod val="75000"/>
                  </a:schemeClr>
                </a:solidFill>
                <a:latin typeface="Segoe UI Semilight" panose="020B0402040204020203" pitchFamily="34" charset="0"/>
                <a:ea typeface="+mn-ea"/>
                <a:cs typeface="Segoe UI Semilight" panose="020B0402040204020203" pitchFamily="34" charset="0"/>
              </a:defRPr>
            </a:lvl3pPr>
            <a:lvl4pPr marL="1412081" indent="-203597" algn="l">
              <a:buSzPct val="90000"/>
              <a:buFontTx/>
              <a:buBlip>
                <a:blip r:embed="rId3"/>
              </a:buBlip>
              <a:defRPr lang="nb-NO" sz="1050" b="0" i="0" kern="1200" dirty="0" smtClean="0">
                <a:solidFill>
                  <a:schemeClr val="tx1">
                    <a:lumMod val="75000"/>
                  </a:schemeClr>
                </a:solidFill>
                <a:latin typeface="Segoe UI Semilight" panose="020B0402040204020203" pitchFamily="34" charset="0"/>
                <a:ea typeface="+mn-ea"/>
                <a:cs typeface="Segoe UI Semilight" panose="020B0402040204020203" pitchFamily="34" charset="0"/>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nb-NO" dirty="0"/>
              <a:t>Morbi egestas </a:t>
            </a:r>
            <a:r>
              <a:rPr lang="nb-NO" dirty="0" err="1"/>
              <a:t>ipsum</a:t>
            </a:r>
            <a:r>
              <a:rPr lang="nb-NO" dirty="0"/>
              <a:t> </a:t>
            </a:r>
            <a:r>
              <a:rPr lang="nb-NO" dirty="0" err="1"/>
              <a:t>tempor</a:t>
            </a:r>
            <a:r>
              <a:rPr lang="nb-NO" dirty="0"/>
              <a:t> urna egestas </a:t>
            </a:r>
            <a:r>
              <a:rPr lang="nb-NO" dirty="0" err="1"/>
              <a:t>ipsum</a:t>
            </a:r>
            <a:r>
              <a:rPr lang="nb-NO" dirty="0"/>
              <a:t> </a:t>
            </a:r>
            <a:r>
              <a:rPr lang="nb-NO" dirty="0" err="1"/>
              <a:t>tempor</a:t>
            </a:r>
            <a:r>
              <a:rPr lang="nb-NO" dirty="0"/>
              <a:t> </a:t>
            </a:r>
            <a:r>
              <a:rPr lang="nb-NO" dirty="0" err="1"/>
              <a:t>phare</a:t>
            </a:r>
            <a:r>
              <a:rPr lang="nb-NO" dirty="0"/>
              <a:t> </a:t>
            </a:r>
            <a:r>
              <a:rPr lang="nb-NO" dirty="0" err="1"/>
              <a:t>tra</a:t>
            </a:r>
            <a:r>
              <a:rPr lang="nb-NO" dirty="0"/>
              <a:t> </a:t>
            </a:r>
            <a:r>
              <a:rPr lang="nb-NO" dirty="0" err="1"/>
              <a:t>ipsum</a:t>
            </a:r>
            <a:r>
              <a:rPr lang="nb-NO" dirty="0"/>
              <a:t> ut </a:t>
            </a:r>
            <a:r>
              <a:rPr lang="nb-NO" dirty="0" err="1"/>
              <a:t>justo</a:t>
            </a:r>
            <a:endParaRPr lang="de-DE" dirty="0"/>
          </a:p>
          <a:p>
            <a:pPr lvl="1"/>
            <a:r>
              <a:rPr lang="de-DE" dirty="0"/>
              <a:t>Fsgdfhgdhdf</a:t>
            </a:r>
          </a:p>
          <a:p>
            <a:pPr lvl="1"/>
            <a:r>
              <a:rPr lang="de-DE" dirty="0"/>
              <a:t>Sfsfsf</a:t>
            </a:r>
          </a:p>
          <a:p>
            <a:pPr lvl="2"/>
            <a:r>
              <a:rPr lang="de-DE" dirty="0"/>
              <a:t>Sgdsgdfgg</a:t>
            </a:r>
          </a:p>
          <a:p>
            <a:pPr lvl="3"/>
            <a:r>
              <a:rPr lang="de-DE" dirty="0"/>
              <a:t>Sdgdfg</a:t>
            </a:r>
          </a:p>
          <a:p>
            <a:pPr lvl="0"/>
            <a:endParaRPr lang="nb-NO" dirty="0"/>
          </a:p>
        </p:txBody>
      </p:sp>
      <p:sp>
        <p:nvSpPr>
          <p:cNvPr id="8" name="Titel 1"/>
          <p:cNvSpPr>
            <a:spLocks noGrp="1"/>
          </p:cNvSpPr>
          <p:nvPr>
            <p:ph type="ctrTitle" hasCustomPrompt="1"/>
          </p:nvPr>
        </p:nvSpPr>
        <p:spPr>
          <a:xfrm>
            <a:off x="495300" y="441321"/>
            <a:ext cx="8153400" cy="517420"/>
          </a:xfrm>
          <a:prstGeom prst="rect">
            <a:avLst/>
          </a:prstGeom>
        </p:spPr>
        <p:txBody>
          <a:bodyPr/>
          <a:lstStyle>
            <a:lvl1pPr algn="l">
              <a:defRPr sz="2400">
                <a:solidFill>
                  <a:schemeClr val="tx1">
                    <a:lumMod val="75000"/>
                  </a:schemeClr>
                </a:solidFill>
                <a:latin typeface="Segoe UI Semibold" panose="020B0702040204020203" pitchFamily="34" charset="0"/>
                <a:cs typeface="Segoe UI Semibold" panose="020B0702040204020203" pitchFamily="34" charset="0"/>
              </a:defRPr>
            </a:lvl1pPr>
          </a:lstStyle>
          <a:p>
            <a:r>
              <a:rPr lang="nb-NO" dirty="0"/>
              <a:t>Tittel</a:t>
            </a:r>
            <a:endParaRPr lang="de-DE" dirty="0"/>
          </a:p>
        </p:txBody>
      </p:sp>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r="-267"/>
          <a:stretch/>
        </p:blipFill>
        <p:spPr>
          <a:xfrm>
            <a:off x="7504945" y="190123"/>
            <a:ext cx="1385690" cy="251198"/>
          </a:xfrm>
          <a:prstGeom prst="rect">
            <a:avLst/>
          </a:prstGeom>
        </p:spPr>
      </p:pic>
      <p:sp>
        <p:nvSpPr>
          <p:cNvPr id="2" name="Date Placeholder 1">
            <a:extLst>
              <a:ext uri="{FF2B5EF4-FFF2-40B4-BE49-F238E27FC236}">
                <a16:creationId xmlns:a16="http://schemas.microsoft.com/office/drawing/2014/main" id="{BF82B66D-DF5A-497E-AF94-69830B1CFD53}"/>
              </a:ext>
            </a:extLst>
          </p:cNvPr>
          <p:cNvSpPr>
            <a:spLocks noGrp="1"/>
          </p:cNvSpPr>
          <p:nvPr>
            <p:ph type="dt" sz="half" idx="10"/>
          </p:nvPr>
        </p:nvSpPr>
        <p:spPr/>
        <p:txBody>
          <a:bodyPr/>
          <a:lstStyle/>
          <a:p>
            <a:fld id="{754019BE-D00F-434E-8AE7-41D5B4BEB272}" type="datetimeFigureOut">
              <a:rPr lang="nb-NO" smtClean="0"/>
              <a:pPr/>
              <a:t>05.11.2019</a:t>
            </a:fld>
            <a:endParaRPr lang="nb-NO"/>
          </a:p>
        </p:txBody>
      </p:sp>
      <p:sp>
        <p:nvSpPr>
          <p:cNvPr id="3" name="Footer Placeholder 2">
            <a:extLst>
              <a:ext uri="{FF2B5EF4-FFF2-40B4-BE49-F238E27FC236}">
                <a16:creationId xmlns:a16="http://schemas.microsoft.com/office/drawing/2014/main" id="{18A52ABF-44F5-4075-B5DA-B2E5FA36606D}"/>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95DA14B0-AD97-4B1D-BAE5-0CB062C63EB4}"/>
              </a:ext>
            </a:extLst>
          </p:cNvPr>
          <p:cNvSpPr>
            <a:spLocks noGrp="1"/>
          </p:cNvSpPr>
          <p:nvPr>
            <p:ph type="sldNum" sz="quarter" idx="12"/>
          </p:nvPr>
        </p:nvSpPr>
        <p:spPr/>
        <p:txBody>
          <a:bodyPr/>
          <a:lstStyle/>
          <a:p>
            <a:fld id="{6C4B04FF-1DC2-4F12-B558-B6ED89A7DCE8}" type="slidenum">
              <a:rPr lang="nb-NO" smtClean="0"/>
              <a:pPr/>
              <a:t>‹#›</a:t>
            </a:fld>
            <a:endParaRPr lang="nb-NO"/>
          </a:p>
        </p:txBody>
      </p:sp>
    </p:spTree>
    <p:extLst>
      <p:ext uri="{BB962C8B-B14F-4D97-AF65-F5344CB8AC3E}">
        <p14:creationId xmlns:p14="http://schemas.microsoft.com/office/powerpoint/2010/main" val="3065263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page">
    <p:spTree>
      <p:nvGrpSpPr>
        <p:cNvPr id="1" name=""/>
        <p:cNvGrpSpPr/>
        <p:nvPr/>
      </p:nvGrpSpPr>
      <p:grpSpPr>
        <a:xfrm>
          <a:off x="0" y="0"/>
          <a:ext cx="0" cy="0"/>
          <a:chOff x="0" y="0"/>
          <a:chExt cx="0" cy="0"/>
        </a:xfrm>
      </p:grpSpPr>
      <p:sp>
        <p:nvSpPr>
          <p:cNvPr id="2" name="Tittel 1"/>
          <p:cNvSpPr>
            <a:spLocks noGrp="1"/>
          </p:cNvSpPr>
          <p:nvPr>
            <p:ph type="ctrTitle" hasCustomPrompt="1"/>
          </p:nvPr>
        </p:nvSpPr>
        <p:spPr>
          <a:xfrm>
            <a:off x="685800" y="1597819"/>
            <a:ext cx="7772400" cy="1102519"/>
          </a:xfrm>
        </p:spPr>
        <p:txBody>
          <a:bodyPr/>
          <a:lstStyle>
            <a:lvl1pPr algn="ctr">
              <a:defRPr/>
            </a:lvl1pPr>
          </a:lstStyle>
          <a:p>
            <a:r>
              <a:rPr lang="en-GB" dirty="0"/>
              <a:t>Click to edit title style</a:t>
            </a:r>
            <a:endParaRPr lang="nb-NO" dirty="0"/>
          </a:p>
        </p:txBody>
      </p:sp>
      <p:sp>
        <p:nvSpPr>
          <p:cNvPr id="3" name="Undertittel 2"/>
          <p:cNvSpPr>
            <a:spLocks noGrp="1"/>
          </p:cNvSpPr>
          <p:nvPr>
            <p:ph type="subTitle" idx="1" hasCustomPrompt="1"/>
          </p:nvPr>
        </p:nvSpPr>
        <p:spPr>
          <a:xfrm>
            <a:off x="1371600" y="2914650"/>
            <a:ext cx="6400800" cy="1314450"/>
          </a:xfrm>
        </p:spPr>
        <p:txBody>
          <a:bodyPr/>
          <a:lstStyle>
            <a:lvl1pPr marL="0" indent="0" algn="ctr">
              <a:buNone/>
              <a:defRPr>
                <a:solidFill>
                  <a:srgbClr val="3B6E8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text styles</a:t>
            </a:r>
            <a:endParaRPr lang="nb-NO" dirty="0"/>
          </a:p>
        </p:txBody>
      </p:sp>
    </p:spTree>
    <p:extLst>
      <p:ext uri="{BB962C8B-B14F-4D97-AF65-F5344CB8AC3E}">
        <p14:creationId xmlns:p14="http://schemas.microsoft.com/office/powerpoint/2010/main" val="304889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
        <p:nvSpPr>
          <p:cNvPr id="3" name="Plassholder for innhold 2"/>
          <p:cNvSpPr>
            <a:spLocks noGrp="1"/>
          </p:cNvSpPr>
          <p:nvPr>
            <p:ph idx="1"/>
          </p:nvPr>
        </p:nvSpPr>
        <p:spPr/>
        <p:txBody>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711635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457200" y="754376"/>
            <a:ext cx="8229600" cy="857250"/>
          </a:xfrm>
        </p:spPr>
        <p:txBody>
          <a:bodyPr/>
          <a:lstStyle>
            <a:lvl1pPr>
              <a:defRPr/>
            </a:lvl1pPr>
          </a:lstStyle>
          <a:p>
            <a:r>
              <a:rPr lang="en-GB" dirty="0"/>
              <a:t>Click to edit title style</a:t>
            </a:r>
            <a:endParaRPr lang="nb-NO" dirty="0"/>
          </a:p>
        </p:txBody>
      </p:sp>
      <p:sp>
        <p:nvSpPr>
          <p:cNvPr id="3" name="Plassholder for tekst 2"/>
          <p:cNvSpPr>
            <a:spLocks noGrp="1"/>
          </p:cNvSpPr>
          <p:nvPr>
            <p:ph type="body" idx="1"/>
          </p:nvPr>
        </p:nvSpPr>
        <p:spPr>
          <a:xfrm>
            <a:off x="457200" y="1757458"/>
            <a:ext cx="4040188" cy="479822"/>
          </a:xfrm>
        </p:spPr>
        <p:txBody>
          <a:bodyPr anchor="b">
            <a:noAutofit/>
          </a:bodyPr>
          <a:lstStyle>
            <a:lvl1pPr marL="0" indent="0">
              <a:buNone/>
              <a:defRPr sz="2000" b="1">
                <a:solidFill>
                  <a:srgbClr val="3B6E8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endParaRPr lang="nb-NO" dirty="0"/>
          </a:p>
        </p:txBody>
      </p:sp>
      <p:sp>
        <p:nvSpPr>
          <p:cNvPr id="4" name="Plassholder for innhold 3"/>
          <p:cNvSpPr>
            <a:spLocks noGrp="1"/>
          </p:cNvSpPr>
          <p:nvPr>
            <p:ph sz="half" idx="2"/>
          </p:nvPr>
        </p:nvSpPr>
        <p:spPr>
          <a:xfrm>
            <a:off x="457200" y="2280121"/>
            <a:ext cx="4040188" cy="249730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Plassholder for tekst 4"/>
          <p:cNvSpPr>
            <a:spLocks noGrp="1"/>
          </p:cNvSpPr>
          <p:nvPr>
            <p:ph type="body" sz="quarter" idx="3"/>
          </p:nvPr>
        </p:nvSpPr>
        <p:spPr>
          <a:xfrm>
            <a:off x="4645025" y="1757458"/>
            <a:ext cx="4041775" cy="479822"/>
          </a:xfrm>
        </p:spPr>
        <p:txBody>
          <a:bodyPr anchor="b">
            <a:noAutofit/>
          </a:bodyPr>
          <a:lstStyle>
            <a:lvl1pPr marL="0" indent="0">
              <a:buNone/>
              <a:defRPr sz="2000" b="1">
                <a:solidFill>
                  <a:srgbClr val="3B6E8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endParaRPr lang="nb-NO" dirty="0"/>
          </a:p>
        </p:txBody>
      </p:sp>
      <p:sp>
        <p:nvSpPr>
          <p:cNvPr id="6" name="Plassholder for innhold 5"/>
          <p:cNvSpPr>
            <a:spLocks noGrp="1"/>
          </p:cNvSpPr>
          <p:nvPr>
            <p:ph sz="quarter" idx="4"/>
          </p:nvPr>
        </p:nvSpPr>
        <p:spPr>
          <a:xfrm>
            <a:off x="4645026" y="2280121"/>
            <a:ext cx="4041775" cy="249730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36058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arts">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07893" y="252396"/>
            <a:ext cx="8524612" cy="669497"/>
          </a:xfrm>
        </p:spPr>
        <p:txBody>
          <a:bodyPr/>
          <a:lstStyle/>
          <a:p>
            <a:r>
              <a:rPr lang="en-GB" dirty="0"/>
              <a:t>Click to edit title style</a:t>
            </a:r>
            <a:endParaRPr lang="nb-NO" dirty="0"/>
          </a:p>
        </p:txBody>
      </p:sp>
      <p:sp>
        <p:nvSpPr>
          <p:cNvPr id="3" name="Plassholder for innhold 2"/>
          <p:cNvSpPr>
            <a:spLocks noGrp="1"/>
          </p:cNvSpPr>
          <p:nvPr>
            <p:ph sz="half" idx="1"/>
          </p:nvPr>
        </p:nvSpPr>
        <p:spPr>
          <a:xfrm>
            <a:off x="307892" y="1144871"/>
            <a:ext cx="4110940" cy="3780959"/>
          </a:xfrm>
        </p:spPr>
        <p:txBody>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Plassholder for innhold 3"/>
          <p:cNvSpPr>
            <a:spLocks noGrp="1"/>
          </p:cNvSpPr>
          <p:nvPr>
            <p:ph sz="half" idx="2"/>
          </p:nvPr>
        </p:nvSpPr>
        <p:spPr>
          <a:xfrm>
            <a:off x="4720175" y="1144871"/>
            <a:ext cx="4110940" cy="3780959"/>
          </a:xfrm>
        </p:spPr>
        <p:txBody>
          <a:bodyPr/>
          <a:lstStyle>
            <a:lvl1pPr>
              <a:defRPr sz="2000"/>
            </a:lvl1pPr>
            <a:lvl2pPr>
              <a:defRPr sz="2000"/>
            </a:lvl2pPr>
            <a:lvl3pPr>
              <a:defRPr sz="1800"/>
            </a:lvl3pPr>
            <a:lvl4pPr>
              <a:defRPr sz="1800"/>
            </a:lvl4pPr>
            <a:lvl5pPr>
              <a:defRPr sz="1600"/>
            </a:lvl5pPr>
            <a:lvl6pPr>
              <a:defRPr sz="1800"/>
            </a:lvl6pPr>
            <a:lvl7pPr>
              <a:defRPr sz="1800"/>
            </a:lvl7pPr>
            <a:lvl8pPr>
              <a:defRPr sz="1800"/>
            </a:lvl8pPr>
            <a:lvl9pPr>
              <a:defRPr sz="18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500521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317507" y="325751"/>
            <a:ext cx="8524619" cy="857250"/>
          </a:xfrm>
        </p:spPr>
        <p:txBody>
          <a:bodyPr/>
          <a:lstStyle>
            <a:lvl1pPr>
              <a:defRPr/>
            </a:lvl1pPr>
          </a:lstStyle>
          <a:p>
            <a:r>
              <a:rPr lang="en-GB" dirty="0"/>
              <a:t>Click to edit title style</a:t>
            </a:r>
            <a:endParaRPr lang="nb-NO" dirty="0"/>
          </a:p>
        </p:txBody>
      </p:sp>
      <p:sp>
        <p:nvSpPr>
          <p:cNvPr id="3" name="Plassholder for tekst 2"/>
          <p:cNvSpPr>
            <a:spLocks noGrp="1"/>
          </p:cNvSpPr>
          <p:nvPr>
            <p:ph type="body" idx="1"/>
          </p:nvPr>
        </p:nvSpPr>
        <p:spPr>
          <a:xfrm>
            <a:off x="317508" y="1555417"/>
            <a:ext cx="4179880" cy="479822"/>
          </a:xfrm>
        </p:spPr>
        <p:txBody>
          <a:bodyPr anchor="b">
            <a:noAutofit/>
          </a:bodyPr>
          <a:lstStyle>
            <a:lvl1pPr marL="0" indent="0">
              <a:buNone/>
              <a:defRPr sz="2000" b="1">
                <a:solidFill>
                  <a:srgbClr val="3B6E8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endParaRPr lang="nb-NO" dirty="0"/>
          </a:p>
        </p:txBody>
      </p:sp>
      <p:sp>
        <p:nvSpPr>
          <p:cNvPr id="4" name="Plassholder for innhold 3"/>
          <p:cNvSpPr>
            <a:spLocks noGrp="1"/>
          </p:cNvSpPr>
          <p:nvPr>
            <p:ph sz="half" idx="2"/>
          </p:nvPr>
        </p:nvSpPr>
        <p:spPr>
          <a:xfrm>
            <a:off x="317508" y="2106946"/>
            <a:ext cx="4179880" cy="2790021"/>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Plassholder for tekst 4"/>
          <p:cNvSpPr>
            <a:spLocks noGrp="1"/>
          </p:cNvSpPr>
          <p:nvPr>
            <p:ph type="body" sz="quarter" idx="3"/>
          </p:nvPr>
        </p:nvSpPr>
        <p:spPr>
          <a:xfrm>
            <a:off x="4645025" y="1555417"/>
            <a:ext cx="4197102" cy="479822"/>
          </a:xfrm>
        </p:spPr>
        <p:txBody>
          <a:bodyPr anchor="b">
            <a:noAutofit/>
          </a:bodyPr>
          <a:lstStyle>
            <a:lvl1pPr marL="0" indent="0">
              <a:buNone/>
              <a:defRPr sz="2000" b="1">
                <a:solidFill>
                  <a:srgbClr val="3B6E8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endParaRPr lang="nb-NO" dirty="0"/>
          </a:p>
        </p:txBody>
      </p:sp>
      <p:sp>
        <p:nvSpPr>
          <p:cNvPr id="6" name="Plassholder for innhold 5"/>
          <p:cNvSpPr>
            <a:spLocks noGrp="1"/>
          </p:cNvSpPr>
          <p:nvPr>
            <p:ph sz="quarter" idx="4"/>
          </p:nvPr>
        </p:nvSpPr>
        <p:spPr>
          <a:xfrm>
            <a:off x="4645026" y="2106946"/>
            <a:ext cx="4197101" cy="2790021"/>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85061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Tree>
    <p:extLst>
      <p:ext uri="{BB962C8B-B14F-4D97-AF65-F5344CB8AC3E}">
        <p14:creationId xmlns:p14="http://schemas.microsoft.com/office/powerpoint/2010/main" val="291626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78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476443" y="387587"/>
            <a:ext cx="3008313" cy="871538"/>
          </a:xfrm>
        </p:spPr>
        <p:txBody>
          <a:bodyPr anchor="b"/>
          <a:lstStyle>
            <a:lvl1pPr algn="l">
              <a:defRPr sz="2000" b="1">
                <a:solidFill>
                  <a:srgbClr val="3B6E8F"/>
                </a:solidFill>
              </a:defRPr>
            </a:lvl1pPr>
          </a:lstStyle>
          <a:p>
            <a:r>
              <a:rPr lang="en-GB" dirty="0"/>
              <a:t>Click to edit title style</a:t>
            </a:r>
            <a:endParaRPr lang="nb-NO" dirty="0"/>
          </a:p>
        </p:txBody>
      </p:sp>
      <p:sp>
        <p:nvSpPr>
          <p:cNvPr id="3" name="Plassholder for innhold 2"/>
          <p:cNvSpPr>
            <a:spLocks noGrp="1"/>
          </p:cNvSpPr>
          <p:nvPr>
            <p:ph idx="1"/>
          </p:nvPr>
        </p:nvSpPr>
        <p:spPr>
          <a:xfrm>
            <a:off x="3594292" y="387587"/>
            <a:ext cx="5111750" cy="4389835"/>
          </a:xfrm>
        </p:spPr>
        <p:txBody>
          <a:bodyPr/>
          <a:lstStyle>
            <a:lvl1pPr>
              <a:defRPr sz="2000"/>
            </a:lvl1pPr>
            <a:lvl2pPr>
              <a:defRPr sz="2000"/>
            </a:lvl2pPr>
            <a:lvl3pPr>
              <a:defRPr sz="1800"/>
            </a:lvl3pPr>
            <a:lvl4pPr>
              <a:defRPr sz="1800"/>
            </a:lvl4pPr>
            <a:lvl5pPr>
              <a:defRPr sz="1600"/>
            </a:lvl5pPr>
            <a:lvl6pPr>
              <a:defRPr sz="2000"/>
            </a:lvl6pPr>
            <a:lvl7pPr>
              <a:defRPr sz="2000"/>
            </a:lvl7pPr>
            <a:lvl8pPr>
              <a:defRPr sz="2000"/>
            </a:lvl8pPr>
            <a:lvl9pPr>
              <a:defRPr sz="20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Plassholder for tekst 3"/>
          <p:cNvSpPr>
            <a:spLocks noGrp="1"/>
          </p:cNvSpPr>
          <p:nvPr>
            <p:ph type="body" sz="half" idx="2"/>
          </p:nvPr>
        </p:nvSpPr>
        <p:spPr>
          <a:xfrm>
            <a:off x="476443" y="1327665"/>
            <a:ext cx="3008313" cy="344975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endParaRPr lang="nb-NO" dirty="0"/>
          </a:p>
        </p:txBody>
      </p:sp>
    </p:spTree>
    <p:extLst>
      <p:ext uri="{BB962C8B-B14F-4D97-AF65-F5344CB8AC3E}">
        <p14:creationId xmlns:p14="http://schemas.microsoft.com/office/powerpoint/2010/main" val="2226834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1773014" y="3954143"/>
            <a:ext cx="5481569" cy="431647"/>
          </a:xfrm>
        </p:spPr>
        <p:txBody>
          <a:bodyPr anchor="b"/>
          <a:lstStyle>
            <a:lvl1pPr algn="l">
              <a:defRPr sz="2000" b="1">
                <a:solidFill>
                  <a:srgbClr val="3B6E8F"/>
                </a:solidFill>
              </a:defRPr>
            </a:lvl1pPr>
          </a:lstStyle>
          <a:p>
            <a:r>
              <a:rPr lang="en-GB" dirty="0"/>
              <a:t>Click to edit title style</a:t>
            </a:r>
            <a:endParaRPr lang="nb-NO" dirty="0"/>
          </a:p>
        </p:txBody>
      </p:sp>
      <p:sp>
        <p:nvSpPr>
          <p:cNvPr id="3" name="Plassholder for bilde 2"/>
          <p:cNvSpPr>
            <a:spLocks noGrp="1"/>
          </p:cNvSpPr>
          <p:nvPr>
            <p:ph type="pic" idx="1"/>
          </p:nvPr>
        </p:nvSpPr>
        <p:spPr>
          <a:xfrm>
            <a:off x="1773014" y="279002"/>
            <a:ext cx="5481569" cy="362702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1772985" y="4429592"/>
            <a:ext cx="5481598" cy="64055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endParaRPr lang="nb-NO" dirty="0"/>
          </a:p>
        </p:txBody>
      </p:sp>
    </p:spTree>
    <p:extLst>
      <p:ext uri="{BB962C8B-B14F-4D97-AF65-F5344CB8AC3E}">
        <p14:creationId xmlns:p14="http://schemas.microsoft.com/office/powerpoint/2010/main" val="236416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Vertical tex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
        <p:nvSpPr>
          <p:cNvPr id="3" name="Plassholder for loddrett tekst 2"/>
          <p:cNvSpPr>
            <a:spLocks noGrp="1"/>
          </p:cNvSpPr>
          <p:nvPr>
            <p:ph type="body" orient="vert" idx="1"/>
          </p:nvPr>
        </p:nvSpPr>
        <p:spPr>
          <a:xfrm>
            <a:off x="307887" y="1019786"/>
            <a:ext cx="8524617" cy="3511593"/>
          </a:xfrm>
        </p:spPr>
        <p:txBody>
          <a:bodyPr vert="eaVert"/>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936397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Loddrett tittel 1"/>
          <p:cNvSpPr>
            <a:spLocks noGrp="1"/>
          </p:cNvSpPr>
          <p:nvPr>
            <p:ph type="title" orient="vert" hasCustomPrompt="1"/>
          </p:nvPr>
        </p:nvSpPr>
        <p:spPr>
          <a:xfrm>
            <a:off x="6959626" y="355969"/>
            <a:ext cx="1892122" cy="4176874"/>
          </a:xfrm>
        </p:spPr>
        <p:txBody>
          <a:bodyPr vert="eaVert"/>
          <a:lstStyle/>
          <a:p>
            <a:r>
              <a:rPr lang="en-GB" dirty="0"/>
              <a:t>Click to edit title style</a:t>
            </a:r>
            <a:endParaRPr lang="nb-NO" dirty="0"/>
          </a:p>
        </p:txBody>
      </p:sp>
      <p:sp>
        <p:nvSpPr>
          <p:cNvPr id="3" name="Plassholder for loddrett tekst 2"/>
          <p:cNvSpPr>
            <a:spLocks noGrp="1"/>
          </p:cNvSpPr>
          <p:nvPr>
            <p:ph type="body" orient="vert" idx="1"/>
          </p:nvPr>
        </p:nvSpPr>
        <p:spPr>
          <a:xfrm>
            <a:off x="346373" y="355969"/>
            <a:ext cx="6613253" cy="4176874"/>
          </a:xfrm>
        </p:spPr>
        <p:txBody>
          <a:bodyPr vert="eaVert"/>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35427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Grå slide liten tekstboks">
    <p:bg>
      <p:bgPr>
        <a:gradFill flip="none" rotWithShape="1">
          <a:gsLst>
            <a:gs pos="50000">
              <a:schemeClr val="bg1"/>
            </a:gs>
            <a:gs pos="100000">
              <a:schemeClr val="bg1">
                <a:lumMod val="92000"/>
              </a:schemeClr>
            </a:gs>
            <a:gs pos="0">
              <a:schemeClr val="bg1">
                <a:lumMod val="92000"/>
              </a:schemeClr>
            </a:gs>
          </a:gsLst>
          <a:lin ang="5400000" scaled="0"/>
          <a:tileRect/>
        </a:gradFill>
        <a:effectLst/>
      </p:bgPr>
    </p:bg>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a:xfrm>
            <a:off x="495300" y="1111672"/>
            <a:ext cx="4050000" cy="3590507"/>
          </a:xfrm>
          <a:prstGeom prst="rect">
            <a:avLst/>
          </a:prstGeom>
        </p:spPr>
        <p:txBody>
          <a:bodyPr/>
          <a:lstStyle>
            <a:lvl1pPr marL="257175" marR="0" indent="-257175" algn="l" defTabSz="457189" rtl="0" eaLnBrk="1" fontAlgn="auto" latinLnBrk="0" hangingPunct="1">
              <a:lnSpc>
                <a:spcPct val="100000"/>
              </a:lnSpc>
              <a:spcBef>
                <a:spcPts val="900"/>
              </a:spcBef>
              <a:spcAft>
                <a:spcPts val="0"/>
              </a:spcAft>
              <a:buClrTx/>
              <a:buSzPct val="90000"/>
              <a:buFontTx/>
              <a:buBlip>
                <a:blip r:embed="rId2"/>
              </a:buBlip>
              <a:tabLst/>
              <a:defRPr lang="de-DE" sz="1575"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1pPr>
            <a:lvl2pPr marL="684609" indent="-214313" algn="l">
              <a:buClr>
                <a:srgbClr val="406997"/>
              </a:buClr>
              <a:buSzPct val="75000"/>
              <a:buFont typeface="Wingdings" panose="05000000000000000000" pitchFamily="2" charset="2"/>
              <a:buChar char="§"/>
              <a:defRPr lang="nb-NO" sz="1350" b="0" i="0" kern="1200" dirty="0" smtClean="0">
                <a:solidFill>
                  <a:srgbClr val="464646"/>
                </a:solidFill>
                <a:latin typeface="Segoe UI Semilight" panose="020B0402040204020203" pitchFamily="34" charset="0"/>
                <a:ea typeface="Tahoma" panose="020B0604030504040204" pitchFamily="34" charset="0"/>
                <a:cs typeface="Segoe UI Semilight" panose="020B0402040204020203" pitchFamily="34" charset="0"/>
              </a:defRPr>
            </a:lvl2pPr>
            <a:lvl3pPr marL="1010841" indent="-202406" algn="l">
              <a:buClr>
                <a:srgbClr val="406997"/>
              </a:buClr>
              <a:buSzPct val="90000"/>
              <a:buFont typeface="Arial" panose="020B0604020202020204" pitchFamily="34" charset="0"/>
              <a:buChar char="•"/>
              <a:defRPr lang="nb-NO" sz="1050" b="0" i="0" kern="1200" dirty="0" smtClean="0">
                <a:solidFill>
                  <a:srgbClr val="464646"/>
                </a:solidFill>
                <a:latin typeface="Segoe UI Semilight" panose="020B0402040204020203" pitchFamily="34" charset="0"/>
                <a:ea typeface="+mn-ea"/>
                <a:cs typeface="Segoe UI Semilight" panose="020B0402040204020203" pitchFamily="34" charset="0"/>
              </a:defRPr>
            </a:lvl3pPr>
            <a:lvl4pPr marL="1412081" indent="-203597" algn="l">
              <a:buClr>
                <a:srgbClr val="406997"/>
              </a:buClr>
              <a:buSzPct val="90000"/>
              <a:buFont typeface="Arial" panose="020B0604020202020204" pitchFamily="34" charset="0"/>
              <a:buChar char="•"/>
              <a:defRPr lang="nb-NO" sz="900" b="0" i="0" kern="1200" dirty="0" smtClean="0">
                <a:solidFill>
                  <a:srgbClr val="464646"/>
                </a:solidFill>
                <a:latin typeface="Segoe UI Semilight" panose="020B0402040204020203" pitchFamily="34" charset="0"/>
                <a:ea typeface="+mn-ea"/>
                <a:cs typeface="Segoe UI Semilight" panose="020B0402040204020203" pitchFamily="34" charset="0"/>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a:buBlip>
                <a:blip r:embed="rId3"/>
              </a:buBlip>
            </a:pPr>
            <a:r>
              <a:rPr lang="nb-NO" dirty="0"/>
              <a:t>Dette er nivå en</a:t>
            </a:r>
          </a:p>
          <a:p>
            <a:pPr lvl="1">
              <a:buBlip>
                <a:blip r:embed="rId3"/>
              </a:buBlip>
            </a:pPr>
            <a:r>
              <a:rPr lang="nb-NO" dirty="0"/>
              <a:t>Dette er nivå to</a:t>
            </a:r>
          </a:p>
          <a:p>
            <a:pPr lvl="2">
              <a:buBlip>
                <a:blip r:embed="rId3"/>
              </a:buBlip>
            </a:pPr>
            <a:r>
              <a:rPr lang="nb-NO" dirty="0"/>
              <a:t>Dette er nivå tre</a:t>
            </a:r>
          </a:p>
          <a:p>
            <a:pPr marL="1412081" lvl="3" indent="-203597"/>
            <a:r>
              <a:rPr lang="nb-NO" dirty="0"/>
              <a:t>Dette er nivå fire</a:t>
            </a:r>
          </a:p>
        </p:txBody>
      </p:sp>
      <p:sp>
        <p:nvSpPr>
          <p:cNvPr id="8" name="Titel 1"/>
          <p:cNvSpPr>
            <a:spLocks noGrp="1"/>
          </p:cNvSpPr>
          <p:nvPr>
            <p:ph type="ctrTitle" hasCustomPrompt="1"/>
          </p:nvPr>
        </p:nvSpPr>
        <p:spPr>
          <a:xfrm>
            <a:off x="495300" y="441321"/>
            <a:ext cx="8153400" cy="517420"/>
          </a:xfrm>
          <a:prstGeom prst="rect">
            <a:avLst/>
          </a:prstGeom>
        </p:spPr>
        <p:txBody>
          <a:bodyPr/>
          <a:lstStyle>
            <a:lvl1pPr algn="l">
              <a:defRPr sz="2400">
                <a:solidFill>
                  <a:srgbClr val="464646"/>
                </a:solidFill>
                <a:latin typeface="Segoe UI Semibold" panose="020B0702040204020203" pitchFamily="34" charset="0"/>
                <a:cs typeface="Segoe UI Semibold" panose="020B0702040204020203" pitchFamily="34" charset="0"/>
              </a:defRPr>
            </a:lvl1pPr>
          </a:lstStyle>
          <a:p>
            <a:r>
              <a:rPr lang="nb-NO" dirty="0"/>
              <a:t>Tittel</a:t>
            </a:r>
            <a:endParaRPr lang="de-DE" dirty="0"/>
          </a:p>
        </p:txBody>
      </p:sp>
      <p:sp>
        <p:nvSpPr>
          <p:cNvPr id="3" name="Footer Placeholder 2">
            <a:extLst>
              <a:ext uri="{FF2B5EF4-FFF2-40B4-BE49-F238E27FC236}">
                <a16:creationId xmlns:a16="http://schemas.microsoft.com/office/drawing/2014/main" id="{18A52ABF-44F5-4075-B5DA-B2E5FA36606D}"/>
              </a:ext>
            </a:extLst>
          </p:cNvPr>
          <p:cNvSpPr>
            <a:spLocks noGrp="1"/>
          </p:cNvSpPr>
          <p:nvPr>
            <p:ph type="ftr" sz="quarter" idx="11"/>
          </p:nvPr>
        </p:nvSpPr>
        <p:spPr/>
        <p:txBody>
          <a:bodyPr/>
          <a:lstStyle>
            <a:lvl1pPr>
              <a:defRPr>
                <a:solidFill>
                  <a:srgbClr val="464646"/>
                </a:solidFill>
              </a:defRPr>
            </a:lvl1pPr>
          </a:lstStyle>
          <a:p>
            <a:endParaRPr lang="nb-NO"/>
          </a:p>
        </p:txBody>
      </p:sp>
      <p:sp>
        <p:nvSpPr>
          <p:cNvPr id="6" name="Slide Number Placeholder 5">
            <a:extLst>
              <a:ext uri="{FF2B5EF4-FFF2-40B4-BE49-F238E27FC236}">
                <a16:creationId xmlns:a16="http://schemas.microsoft.com/office/drawing/2014/main" id="{95DA14B0-AD97-4B1D-BAE5-0CB062C63EB4}"/>
              </a:ext>
            </a:extLst>
          </p:cNvPr>
          <p:cNvSpPr>
            <a:spLocks noGrp="1"/>
          </p:cNvSpPr>
          <p:nvPr>
            <p:ph type="sldNum" sz="quarter" idx="12"/>
          </p:nvPr>
        </p:nvSpPr>
        <p:spPr/>
        <p:txBody>
          <a:bodyPr/>
          <a:lstStyle>
            <a:lvl1pPr>
              <a:defRPr>
                <a:solidFill>
                  <a:srgbClr val="464646"/>
                </a:solidFill>
              </a:defRPr>
            </a:lvl1pPr>
          </a:lstStyle>
          <a:p>
            <a:fld id="{6C4B04FF-1DC2-4F12-B558-B6ED89A7DCE8}" type="slidenum">
              <a:rPr lang="nb-NO" smtClean="0"/>
              <a:pPr/>
              <a:t>‹#›</a:t>
            </a:fld>
            <a:endParaRPr lang="nb-NO"/>
          </a:p>
        </p:txBody>
      </p:sp>
      <p:pic>
        <p:nvPicPr>
          <p:cNvPr id="9" name="Graphic 8">
            <a:extLst>
              <a:ext uri="{FF2B5EF4-FFF2-40B4-BE49-F238E27FC236}">
                <a16:creationId xmlns:a16="http://schemas.microsoft.com/office/drawing/2014/main" id="{EBD5F4F7-E531-4318-AE93-4CFC691960A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16629" y="178723"/>
            <a:ext cx="1266997" cy="231471"/>
          </a:xfrm>
          <a:prstGeom prst="rect">
            <a:avLst/>
          </a:prstGeom>
        </p:spPr>
      </p:pic>
      <p:sp>
        <p:nvSpPr>
          <p:cNvPr id="11" name="Date Placeholder 1">
            <a:extLst>
              <a:ext uri="{FF2B5EF4-FFF2-40B4-BE49-F238E27FC236}">
                <a16:creationId xmlns:a16="http://schemas.microsoft.com/office/drawing/2014/main" id="{C697BDA6-96CC-4DE8-879C-0E679C2D041C}"/>
              </a:ext>
            </a:extLst>
          </p:cNvPr>
          <p:cNvSpPr>
            <a:spLocks noGrp="1"/>
          </p:cNvSpPr>
          <p:nvPr>
            <p:ph type="dt" sz="half" idx="10"/>
          </p:nvPr>
        </p:nvSpPr>
        <p:spPr>
          <a:xfrm>
            <a:off x="495300" y="4767263"/>
            <a:ext cx="2057400" cy="273844"/>
          </a:xfrm>
          <a:prstGeom prst="rect">
            <a:avLst/>
          </a:prstGeom>
        </p:spPr>
        <p:txBody>
          <a:bodyPr/>
          <a:lstStyle>
            <a:lvl1pPr>
              <a:defRPr>
                <a:solidFill>
                  <a:srgbClr val="464646"/>
                </a:solidFill>
              </a:defRPr>
            </a:lvl1pPr>
          </a:lstStyle>
          <a:p>
            <a:fld id="{754019BE-D00F-434E-8AE7-41D5B4BEB272}" type="datetimeFigureOut">
              <a:rPr lang="nb-NO" smtClean="0"/>
              <a:pPr/>
              <a:t>05.11.2019</a:t>
            </a:fld>
            <a:endParaRPr lang="nb-NO"/>
          </a:p>
        </p:txBody>
      </p:sp>
    </p:spTree>
    <p:extLst>
      <p:ext uri="{BB962C8B-B14F-4D97-AF65-F5344CB8AC3E}">
        <p14:creationId xmlns:p14="http://schemas.microsoft.com/office/powerpoint/2010/main" val="286941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Tree>
    <p:extLst>
      <p:ext uri="{BB962C8B-B14F-4D97-AF65-F5344CB8AC3E}">
        <p14:creationId xmlns:p14="http://schemas.microsoft.com/office/powerpoint/2010/main" val="1560060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6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476443" y="887878"/>
            <a:ext cx="3008313" cy="871538"/>
          </a:xfrm>
        </p:spPr>
        <p:txBody>
          <a:bodyPr anchor="b"/>
          <a:lstStyle>
            <a:lvl1pPr algn="l">
              <a:defRPr sz="2000" b="1">
                <a:solidFill>
                  <a:srgbClr val="3B6E8F"/>
                </a:solidFill>
              </a:defRPr>
            </a:lvl1pPr>
          </a:lstStyle>
          <a:p>
            <a:pPr lvl="0"/>
            <a:r>
              <a:rPr lang="en-GB" dirty="0"/>
              <a:t>Click to edit title style</a:t>
            </a:r>
            <a:endParaRPr lang="nb-NO" dirty="0"/>
          </a:p>
        </p:txBody>
      </p:sp>
      <p:sp>
        <p:nvSpPr>
          <p:cNvPr id="3" name="Plassholder for innhold 2"/>
          <p:cNvSpPr>
            <a:spLocks noGrp="1"/>
          </p:cNvSpPr>
          <p:nvPr>
            <p:ph idx="1"/>
          </p:nvPr>
        </p:nvSpPr>
        <p:spPr>
          <a:xfrm>
            <a:off x="3594292" y="387587"/>
            <a:ext cx="5111750" cy="4389835"/>
          </a:xfrm>
        </p:spPr>
        <p:txBody>
          <a:bodyPr/>
          <a:lstStyle>
            <a:lvl1pPr>
              <a:defRPr sz="2000"/>
            </a:lvl1pPr>
            <a:lvl2pPr>
              <a:defRPr sz="2000"/>
            </a:lvl2pPr>
            <a:lvl3pPr>
              <a:defRPr sz="1800"/>
            </a:lvl3pPr>
            <a:lvl4pPr>
              <a:defRPr sz="1800"/>
            </a:lvl4pPr>
            <a:lvl5pPr>
              <a:defRPr sz="1600"/>
            </a:lvl5pPr>
            <a:lvl6pPr>
              <a:defRPr sz="2000"/>
            </a:lvl6pPr>
            <a:lvl7pPr>
              <a:defRPr sz="2000"/>
            </a:lvl7pPr>
            <a:lvl8pPr>
              <a:defRPr sz="2000"/>
            </a:lvl8pPr>
            <a:lvl9pPr>
              <a:defRPr sz="2000"/>
            </a:lvl9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Plassholder for tekst 3"/>
          <p:cNvSpPr>
            <a:spLocks noGrp="1"/>
          </p:cNvSpPr>
          <p:nvPr>
            <p:ph type="body" sz="half" idx="2"/>
          </p:nvPr>
        </p:nvSpPr>
        <p:spPr>
          <a:xfrm>
            <a:off x="476443" y="1847186"/>
            <a:ext cx="3008313" cy="29302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endParaRPr lang="nb-NO" dirty="0"/>
          </a:p>
        </p:txBody>
      </p:sp>
    </p:spTree>
    <p:extLst>
      <p:ext uri="{BB962C8B-B14F-4D97-AF65-F5344CB8AC3E}">
        <p14:creationId xmlns:p14="http://schemas.microsoft.com/office/powerpoint/2010/main" val="198743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tex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2129023" y="3754386"/>
            <a:ext cx="5486400" cy="425054"/>
          </a:xfrm>
        </p:spPr>
        <p:txBody>
          <a:bodyPr anchor="b"/>
          <a:lstStyle>
            <a:lvl1pPr algn="l">
              <a:defRPr sz="2000" b="1">
                <a:solidFill>
                  <a:srgbClr val="3B6E8F"/>
                </a:solidFill>
              </a:defRPr>
            </a:lvl1pPr>
          </a:lstStyle>
          <a:p>
            <a:r>
              <a:rPr lang="en-GB" dirty="0"/>
              <a:t>Click to edit title style</a:t>
            </a:r>
            <a:endParaRPr lang="nb-NO" dirty="0"/>
          </a:p>
        </p:txBody>
      </p:sp>
      <p:sp>
        <p:nvSpPr>
          <p:cNvPr id="3" name="Plassholder for bilde 2"/>
          <p:cNvSpPr>
            <a:spLocks noGrp="1"/>
          </p:cNvSpPr>
          <p:nvPr>
            <p:ph type="pic" idx="1"/>
          </p:nvPr>
        </p:nvSpPr>
        <p:spPr>
          <a:xfrm>
            <a:off x="2129023" y="613517"/>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p:cNvSpPr>
            <a:spLocks noGrp="1"/>
          </p:cNvSpPr>
          <p:nvPr>
            <p:ph type="body" sz="half" idx="2"/>
          </p:nvPr>
        </p:nvSpPr>
        <p:spPr>
          <a:xfrm>
            <a:off x="2129023" y="417943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endParaRPr lang="nb-NO" dirty="0"/>
          </a:p>
        </p:txBody>
      </p:sp>
    </p:spTree>
    <p:extLst>
      <p:ext uri="{BB962C8B-B14F-4D97-AF65-F5344CB8AC3E}">
        <p14:creationId xmlns:p14="http://schemas.microsoft.com/office/powerpoint/2010/main" val="1228091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Vertical text">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a:t>Click to edit title style</a:t>
            </a:r>
            <a:endParaRPr lang="nb-NO" dirty="0"/>
          </a:p>
        </p:txBody>
      </p:sp>
      <p:sp>
        <p:nvSpPr>
          <p:cNvPr id="3" name="Plassholder for loddrett tekst 2"/>
          <p:cNvSpPr>
            <a:spLocks noGrp="1"/>
          </p:cNvSpPr>
          <p:nvPr>
            <p:ph type="body" orient="vert" idx="1"/>
          </p:nvPr>
        </p:nvSpPr>
        <p:spPr/>
        <p:txBody>
          <a:bodyPr vert="eaVert"/>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91316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Loddrett tittel 1"/>
          <p:cNvSpPr>
            <a:spLocks noGrp="1"/>
          </p:cNvSpPr>
          <p:nvPr>
            <p:ph type="title" orient="vert" hasCustomPrompt="1"/>
          </p:nvPr>
        </p:nvSpPr>
        <p:spPr>
          <a:xfrm>
            <a:off x="6959626" y="875489"/>
            <a:ext cx="1892122" cy="3830531"/>
          </a:xfrm>
        </p:spPr>
        <p:txBody>
          <a:bodyPr vert="eaVert"/>
          <a:lstStyle/>
          <a:p>
            <a:r>
              <a:rPr lang="en-GB" dirty="0"/>
              <a:t>Click to edit title style</a:t>
            </a:r>
            <a:endParaRPr lang="nb-NO" dirty="0"/>
          </a:p>
        </p:txBody>
      </p:sp>
      <p:sp>
        <p:nvSpPr>
          <p:cNvPr id="3" name="Plassholder for loddrett tekst 2"/>
          <p:cNvSpPr>
            <a:spLocks noGrp="1"/>
          </p:cNvSpPr>
          <p:nvPr>
            <p:ph type="body" orient="vert" idx="1"/>
          </p:nvPr>
        </p:nvSpPr>
        <p:spPr>
          <a:xfrm>
            <a:off x="346373" y="875489"/>
            <a:ext cx="6613253" cy="3830531"/>
          </a:xfrm>
        </p:spPr>
        <p:txBody>
          <a:bodyPr vert="eaVert"/>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120416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2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9"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490695" y="831344"/>
            <a:ext cx="8341809" cy="669497"/>
          </a:xfrm>
          <a:prstGeom prst="rect">
            <a:avLst/>
          </a:prstGeom>
        </p:spPr>
        <p:txBody>
          <a:bodyPr vert="horz" lIns="0" tIns="0" rIns="0" bIns="0" rtlCol="0" anchor="ctr">
            <a:normAutofit/>
          </a:bodyPr>
          <a:lstStyle/>
          <a:p>
            <a:r>
              <a:rPr lang="en-GB" dirty="0"/>
              <a:t>Click to edit title style</a:t>
            </a:r>
            <a:endParaRPr lang="en-GB" noProof="0" dirty="0"/>
          </a:p>
        </p:txBody>
      </p:sp>
      <p:sp>
        <p:nvSpPr>
          <p:cNvPr id="3" name="Plassholder for tekst 2"/>
          <p:cNvSpPr>
            <a:spLocks noGrp="1"/>
          </p:cNvSpPr>
          <p:nvPr>
            <p:ph type="body" idx="1"/>
          </p:nvPr>
        </p:nvSpPr>
        <p:spPr>
          <a:xfrm>
            <a:off x="490695" y="1635530"/>
            <a:ext cx="8341809" cy="3145988"/>
          </a:xfrm>
          <a:prstGeom prst="rect">
            <a:avLst/>
          </a:prstGeom>
        </p:spPr>
        <p:txBody>
          <a:bodyPr vert="horz" lIns="0" tIns="0" rIns="0" bIns="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570513177"/>
      </p:ext>
    </p:extLst>
  </p:cSld>
  <p:clrMap bg1="lt1" tx1="dk1" bg2="lt2" tx2="dk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88" r:id="rId10"/>
    <p:sldLayoutId id="2147483707"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09" r:id="rId21"/>
    <p:sldLayoutId id="2147483719" r:id="rId22"/>
    <p:sldLayoutId id="2147483721" r:id="rId23"/>
    <p:sldLayoutId id="2147483722" r:id="rId24"/>
    <p:sldLayoutId id="2147483723" r:id="rId25"/>
    <p:sldLayoutId id="2147483724" r:id="rId26"/>
    <p:sldLayoutId id="2147483726" r:id="rId27"/>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457200" rtl="0" eaLnBrk="1" latinLnBrk="0" hangingPunct="1">
        <a:spcBef>
          <a:spcPct val="0"/>
        </a:spcBef>
        <a:buNone/>
        <a:defRPr sz="2800" kern="1200">
          <a:solidFill>
            <a:schemeClr val="tx1"/>
          </a:solidFill>
          <a:latin typeface="Arial"/>
          <a:ea typeface="+mj-ea"/>
          <a:cs typeface="Arial"/>
        </a:defRPr>
      </a:lvl1pPr>
    </p:titleStyle>
    <p:bodyStyle>
      <a:lvl1pPr marL="234000" indent="-234000" algn="l" defTabSz="457200" rtl="0" eaLnBrk="1" latinLnBrk="0" hangingPunct="1">
        <a:spcBef>
          <a:spcPct val="20000"/>
        </a:spcBef>
        <a:buClr>
          <a:srgbClr val="FF0000"/>
        </a:buClr>
        <a:buFont typeface="Wingdings" charset="2"/>
        <a:buChar char="§"/>
        <a:defRPr sz="2000" kern="1200">
          <a:solidFill>
            <a:schemeClr val="tx1"/>
          </a:solidFill>
          <a:latin typeface="Arial"/>
          <a:ea typeface="+mn-ea"/>
          <a:cs typeface="Arial"/>
        </a:defRPr>
      </a:lvl1pPr>
      <a:lvl2pPr marL="627063" indent="-184150" algn="l" defTabSz="457200" rtl="0" eaLnBrk="1" latinLnBrk="0" hangingPunct="1">
        <a:spcBef>
          <a:spcPct val="20000"/>
        </a:spcBef>
        <a:buClr>
          <a:srgbClr val="FF0000"/>
        </a:buClr>
        <a:buFont typeface="Lucida Grande"/>
        <a:buChar char="»"/>
        <a:defRPr sz="2000" kern="1200">
          <a:solidFill>
            <a:schemeClr val="tx1"/>
          </a:solidFill>
          <a:latin typeface="Arial"/>
          <a:ea typeface="+mn-ea"/>
          <a:cs typeface="Arial"/>
        </a:defRPr>
      </a:lvl2pPr>
      <a:lvl3pPr marL="979488" indent="-171450" algn="l" defTabSz="457200" rtl="0" eaLnBrk="1" latinLnBrk="0" hangingPunct="1">
        <a:spcBef>
          <a:spcPct val="20000"/>
        </a:spcBef>
        <a:buClr>
          <a:srgbClr val="FF0000"/>
        </a:buClr>
        <a:buFont typeface="Lucida Grande"/>
        <a:buChar char="›"/>
        <a:defRPr sz="1800" kern="1200">
          <a:solidFill>
            <a:schemeClr val="tx1"/>
          </a:solidFill>
          <a:latin typeface="Arial"/>
          <a:ea typeface="+mn-ea"/>
          <a:cs typeface="Arial"/>
        </a:defRPr>
      </a:lvl3pPr>
      <a:lvl4pPr marL="1349375" indent="-185738" algn="l" defTabSz="457200" rtl="0" eaLnBrk="1" latinLnBrk="0" hangingPunct="1">
        <a:spcBef>
          <a:spcPct val="20000"/>
        </a:spcBef>
        <a:buClr>
          <a:srgbClr val="FF0000"/>
        </a:buClr>
        <a:buFont typeface="Lucida Grande"/>
        <a:buChar char="›"/>
        <a:defRPr sz="1800" kern="1200">
          <a:solidFill>
            <a:schemeClr val="tx1"/>
          </a:solidFill>
          <a:latin typeface="Arial"/>
          <a:ea typeface="+mn-ea"/>
          <a:cs typeface="Arial"/>
        </a:defRPr>
      </a:lvl4pPr>
      <a:lvl5pPr marL="1787525" indent="-228600" algn="l" defTabSz="457200" rtl="0" eaLnBrk="1" latinLnBrk="0" hangingPunct="1">
        <a:spcBef>
          <a:spcPct val="20000"/>
        </a:spcBef>
        <a:buClr>
          <a:srgbClr val="FF0000"/>
        </a:buClr>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307887" y="215600"/>
            <a:ext cx="8524617" cy="669497"/>
          </a:xfrm>
          <a:prstGeom prst="rect">
            <a:avLst/>
          </a:prstGeom>
        </p:spPr>
        <p:txBody>
          <a:bodyPr vert="horz" lIns="0" tIns="0" rIns="0" bIns="0" rtlCol="0" anchor="ctr">
            <a:normAutofit/>
          </a:bodyPr>
          <a:lstStyle/>
          <a:p>
            <a:r>
              <a:rPr lang="en-GB" dirty="0"/>
              <a:t>Click to edit title style</a:t>
            </a:r>
            <a:endParaRPr lang="en-GB" noProof="0" dirty="0"/>
          </a:p>
        </p:txBody>
      </p:sp>
      <p:sp>
        <p:nvSpPr>
          <p:cNvPr id="3" name="Plassholder for tekst 2"/>
          <p:cNvSpPr>
            <a:spLocks noGrp="1"/>
          </p:cNvSpPr>
          <p:nvPr>
            <p:ph type="body" idx="1"/>
          </p:nvPr>
        </p:nvSpPr>
        <p:spPr>
          <a:xfrm>
            <a:off x="307887" y="1019786"/>
            <a:ext cx="8524617" cy="3925286"/>
          </a:xfrm>
          <a:prstGeom prst="rect">
            <a:avLst/>
          </a:prstGeom>
        </p:spPr>
        <p:txBody>
          <a:bodyPr vert="horz" lIns="0" tIns="0" rIns="0" bIns="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4917289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720"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l" defTabSz="457200" rtl="0" eaLnBrk="1" latinLnBrk="0" hangingPunct="1">
        <a:spcBef>
          <a:spcPct val="0"/>
        </a:spcBef>
        <a:buNone/>
        <a:defRPr sz="2800" kern="1200">
          <a:solidFill>
            <a:schemeClr val="tx1"/>
          </a:solidFill>
          <a:latin typeface="Arial"/>
          <a:ea typeface="+mj-ea"/>
          <a:cs typeface="Arial"/>
        </a:defRPr>
      </a:lvl1pPr>
    </p:titleStyle>
    <p:bodyStyle>
      <a:lvl1pPr marL="234000" indent="-234000" algn="l" defTabSz="457200" rtl="0" eaLnBrk="1" latinLnBrk="0" hangingPunct="1">
        <a:spcBef>
          <a:spcPct val="20000"/>
        </a:spcBef>
        <a:buClr>
          <a:srgbClr val="FF0000"/>
        </a:buClr>
        <a:buFont typeface="Wingdings" charset="2"/>
        <a:buChar char="§"/>
        <a:defRPr sz="2000" kern="1200">
          <a:solidFill>
            <a:schemeClr val="tx1"/>
          </a:solidFill>
          <a:latin typeface="Arial"/>
          <a:ea typeface="+mn-ea"/>
          <a:cs typeface="Arial"/>
        </a:defRPr>
      </a:lvl1pPr>
      <a:lvl2pPr marL="627063" indent="-184150" algn="l" defTabSz="457200" rtl="0" eaLnBrk="1" latinLnBrk="0" hangingPunct="1">
        <a:spcBef>
          <a:spcPct val="20000"/>
        </a:spcBef>
        <a:buClr>
          <a:srgbClr val="FF0000"/>
        </a:buClr>
        <a:buFont typeface="Lucida Grande"/>
        <a:buChar char="»"/>
        <a:defRPr sz="2000" kern="1200">
          <a:solidFill>
            <a:schemeClr val="tx1"/>
          </a:solidFill>
          <a:latin typeface="Arial"/>
          <a:ea typeface="+mn-ea"/>
          <a:cs typeface="Arial"/>
        </a:defRPr>
      </a:lvl2pPr>
      <a:lvl3pPr marL="979488" indent="-171450" algn="l" defTabSz="457200" rtl="0" eaLnBrk="1" latinLnBrk="0" hangingPunct="1">
        <a:spcBef>
          <a:spcPct val="20000"/>
        </a:spcBef>
        <a:buClr>
          <a:srgbClr val="FF0000"/>
        </a:buClr>
        <a:buFont typeface="Lucida Grande"/>
        <a:buChar char="›"/>
        <a:defRPr sz="1800" kern="1200">
          <a:solidFill>
            <a:schemeClr val="tx1"/>
          </a:solidFill>
          <a:latin typeface="Arial"/>
          <a:ea typeface="+mn-ea"/>
          <a:cs typeface="Arial"/>
        </a:defRPr>
      </a:lvl3pPr>
      <a:lvl4pPr marL="1349375" indent="-185738" algn="l" defTabSz="457200" rtl="0" eaLnBrk="1" latinLnBrk="0" hangingPunct="1">
        <a:spcBef>
          <a:spcPct val="20000"/>
        </a:spcBef>
        <a:buClr>
          <a:srgbClr val="FF0000"/>
        </a:buClr>
        <a:buFont typeface="Lucida Grande"/>
        <a:buChar char="›"/>
        <a:defRPr sz="1800" kern="1200">
          <a:solidFill>
            <a:schemeClr val="tx1"/>
          </a:solidFill>
          <a:latin typeface="Arial"/>
          <a:ea typeface="+mn-ea"/>
          <a:cs typeface="Arial"/>
        </a:defRPr>
      </a:lvl4pPr>
      <a:lvl5pPr marL="1787525" indent="-228600" algn="l" defTabSz="457200" rtl="0" eaLnBrk="1" latinLnBrk="0" hangingPunct="1">
        <a:spcBef>
          <a:spcPct val="20000"/>
        </a:spcBef>
        <a:buClr>
          <a:srgbClr val="FF0000"/>
        </a:buClr>
        <a:buFont typeface="Lucida Grande"/>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b-NO"/>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hyperlink" Target="https://www.upwork.com/hiring/development/soap-vs-rest-comparing-two-apis/" TargetMode="External"/><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vmware/vsphere-automation-sdk-rest/tree/master/samples/postman" TargetMode="External"/><Relationship Id="rId3" Type="http://schemas.openxmlformats.org/officeDocument/2006/relationships/hyperlink" Target="https://www.rudimartinsen.com/vsphere-performance/" TargetMode="External"/><Relationship Id="rId7" Type="http://schemas.openxmlformats.org/officeDocument/2006/relationships/hyperlink" Target="https://code.vmware.com/apis" TargetMode="External"/><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hyperlink" Target="https://grafana.com/" TargetMode="External"/><Relationship Id="rId5" Type="http://schemas.openxmlformats.org/officeDocument/2006/relationships/hyperlink" Target="https://www.influxdata.com/time-series-platform/influxdb/" TargetMode="External"/><Relationship Id="rId10" Type="http://schemas.openxmlformats.org/officeDocument/2006/relationships/image" Target="../media/image28.png"/><Relationship Id="rId4" Type="http://schemas.openxmlformats.org/officeDocument/2006/relationships/hyperlink" Target="https://www.rudimartinsen.com/2018/12/03/vsphere-performance-vcenter-server-appliance-vcsa-monitoring/" TargetMode="External"/><Relationship Id="rId9" Type="http://schemas.openxmlformats.org/officeDocument/2006/relationships/hyperlink" Target="https://github.com/rumart/vmworld-europe-1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rudimartinsen.com/" TargetMode="External"/><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9.xml"/><Relationship Id="rId5" Type="http://schemas.openxmlformats.org/officeDocument/2006/relationships/image" Target="../media/image2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6252" y="3121946"/>
            <a:ext cx="7764170" cy="881936"/>
          </a:xfrm>
        </p:spPr>
        <p:txBody>
          <a:bodyPr anchor="t">
            <a:noAutofit/>
          </a:bodyPr>
          <a:lstStyle/>
          <a:p>
            <a:r>
              <a:rPr lang="nb-NO" sz="2000" b="1" dirty="0"/>
              <a:t>Monitor </a:t>
            </a:r>
            <a:r>
              <a:rPr lang="nb-NO" sz="2000" b="1" dirty="0" err="1"/>
              <a:t>your</a:t>
            </a:r>
            <a:r>
              <a:rPr lang="nb-NO" sz="2000" b="1" dirty="0"/>
              <a:t> VCSA </a:t>
            </a:r>
            <a:r>
              <a:rPr lang="nb-NO" sz="2000" b="1" dirty="0" err="1"/>
              <a:t>through</a:t>
            </a:r>
            <a:r>
              <a:rPr lang="nb-NO" sz="2000" b="1" dirty="0"/>
              <a:t> </a:t>
            </a:r>
            <a:r>
              <a:rPr lang="nb-NO" sz="2000" b="1" dirty="0" err="1"/>
              <a:t>the</a:t>
            </a:r>
            <a:r>
              <a:rPr lang="nb-NO" sz="2000" b="1" dirty="0"/>
              <a:t> </a:t>
            </a:r>
            <a:r>
              <a:rPr lang="nb-NO" sz="2000" b="1" dirty="0" err="1"/>
              <a:t>new</a:t>
            </a:r>
            <a:r>
              <a:rPr lang="nb-NO" sz="2000" b="1" dirty="0"/>
              <a:t> </a:t>
            </a:r>
            <a:r>
              <a:rPr lang="nb-NO" sz="2000" b="1" dirty="0" err="1"/>
              <a:t>vCenter</a:t>
            </a:r>
            <a:r>
              <a:rPr lang="nb-NO" sz="2000" b="1" dirty="0"/>
              <a:t> REST APIs</a:t>
            </a:r>
            <a:br>
              <a:rPr lang="nb-NO" sz="2000" dirty="0"/>
            </a:br>
            <a:r>
              <a:rPr lang="nb-NO" sz="2000" b="1" dirty="0"/>
              <a:t>#VMTN5080E</a:t>
            </a:r>
            <a:endParaRPr lang="nb-NO" sz="2000" dirty="0"/>
          </a:p>
        </p:txBody>
      </p:sp>
      <p:sp>
        <p:nvSpPr>
          <p:cNvPr id="4" name="Title 2"/>
          <p:cNvSpPr txBox="1">
            <a:spLocks/>
          </p:cNvSpPr>
          <p:nvPr/>
        </p:nvSpPr>
        <p:spPr>
          <a:xfrm>
            <a:off x="476252" y="4085946"/>
            <a:ext cx="7764170" cy="540162"/>
          </a:xfrm>
          <a:prstGeom prst="rect">
            <a:avLst/>
          </a:prstGeom>
        </p:spPr>
        <p:txBody>
          <a:bodyPr vert="horz" lIns="0" tIns="0" rIns="0" bIns="0" rtlCol="0" anchor="t">
            <a:normAutofit lnSpcReduction="10000"/>
          </a:bodyPr>
          <a:lstStyle>
            <a:lvl1pPr algn="l" defTabSz="457200" rtl="0" eaLnBrk="1" latinLnBrk="0" hangingPunct="1">
              <a:spcBef>
                <a:spcPct val="0"/>
              </a:spcBef>
              <a:buNone/>
              <a:defRPr sz="2800" kern="1200">
                <a:solidFill>
                  <a:schemeClr val="bg1"/>
                </a:solidFill>
                <a:latin typeface="Arial"/>
                <a:ea typeface="+mj-ea"/>
                <a:cs typeface="Arial"/>
              </a:defRPr>
            </a:lvl1pPr>
          </a:lstStyle>
          <a:p>
            <a:r>
              <a:rPr lang="en-GB" sz="1200" dirty="0"/>
              <a:t>Rudi Martinsen</a:t>
            </a:r>
            <a:br>
              <a:rPr lang="en-GB" sz="1200" dirty="0"/>
            </a:br>
            <a:r>
              <a:rPr lang="en-GB" sz="1200" dirty="0"/>
              <a:t>Senior Systems Engineer, Proact IT Norge AS</a:t>
            </a:r>
          </a:p>
          <a:p>
            <a:r>
              <a:rPr lang="en-GB" sz="1200" dirty="0"/>
              <a:t>@</a:t>
            </a:r>
            <a:r>
              <a:rPr lang="en-GB" sz="1200" dirty="0" err="1"/>
              <a:t>RudiMartinsen</a:t>
            </a:r>
            <a:endParaRPr lang="en-GB" sz="1200" dirty="0"/>
          </a:p>
        </p:txBody>
      </p:sp>
    </p:spTree>
    <p:extLst>
      <p:ext uri="{BB962C8B-B14F-4D97-AF65-F5344CB8AC3E}">
        <p14:creationId xmlns:p14="http://schemas.microsoft.com/office/powerpoint/2010/main" val="278162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580A-8061-4B23-8FEB-0819BA50540A}"/>
              </a:ext>
            </a:extLst>
          </p:cNvPr>
          <p:cNvSpPr>
            <a:spLocks noGrp="1"/>
          </p:cNvSpPr>
          <p:nvPr>
            <p:ph type="title"/>
          </p:nvPr>
        </p:nvSpPr>
        <p:spPr/>
        <p:txBody>
          <a:bodyPr/>
          <a:lstStyle/>
          <a:p>
            <a:r>
              <a:rPr lang="nb-NO" dirty="0"/>
              <a:t>VCSA Management - VAMI</a:t>
            </a:r>
          </a:p>
        </p:txBody>
      </p:sp>
      <p:sp>
        <p:nvSpPr>
          <p:cNvPr id="4" name="Content Placeholder 3">
            <a:extLst>
              <a:ext uri="{FF2B5EF4-FFF2-40B4-BE49-F238E27FC236}">
                <a16:creationId xmlns:a16="http://schemas.microsoft.com/office/drawing/2014/main" id="{6C17B0EA-9F06-B943-99AB-A5E4463344F8}"/>
              </a:ext>
            </a:extLst>
          </p:cNvPr>
          <p:cNvSpPr>
            <a:spLocks noGrp="1"/>
          </p:cNvSpPr>
          <p:nvPr>
            <p:ph idx="1"/>
          </p:nvPr>
        </p:nvSpPr>
        <p:spPr/>
        <p:txBody>
          <a:bodyPr/>
          <a:lstStyle/>
          <a:p>
            <a:endParaRPr lang="nb-NO" dirty="0"/>
          </a:p>
        </p:txBody>
      </p:sp>
      <p:pic>
        <p:nvPicPr>
          <p:cNvPr id="6" name="Picture 5">
            <a:extLst>
              <a:ext uri="{FF2B5EF4-FFF2-40B4-BE49-F238E27FC236}">
                <a16:creationId xmlns:a16="http://schemas.microsoft.com/office/drawing/2014/main" id="{D17EC121-6690-A944-82CD-D72E7572D66D}"/>
              </a:ext>
            </a:extLst>
          </p:cNvPr>
          <p:cNvPicPr>
            <a:picLocks noChangeAspect="1"/>
          </p:cNvPicPr>
          <p:nvPr/>
        </p:nvPicPr>
        <p:blipFill>
          <a:blip r:embed="rId3"/>
          <a:stretch>
            <a:fillRect/>
          </a:stretch>
        </p:blipFill>
        <p:spPr>
          <a:xfrm>
            <a:off x="91440" y="844756"/>
            <a:ext cx="8961120" cy="3453987"/>
          </a:xfrm>
          <a:prstGeom prst="rect">
            <a:avLst/>
          </a:prstGeom>
        </p:spPr>
      </p:pic>
    </p:spTree>
    <p:extLst>
      <p:ext uri="{BB962C8B-B14F-4D97-AF65-F5344CB8AC3E}">
        <p14:creationId xmlns:p14="http://schemas.microsoft.com/office/powerpoint/2010/main" val="593600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12734-D4C8-4B8B-BBD2-948B60956197}"/>
              </a:ext>
            </a:extLst>
          </p:cNvPr>
          <p:cNvSpPr>
            <a:spLocks noGrp="1"/>
          </p:cNvSpPr>
          <p:nvPr>
            <p:ph type="title"/>
          </p:nvPr>
        </p:nvSpPr>
        <p:spPr/>
        <p:txBody>
          <a:bodyPr/>
          <a:lstStyle/>
          <a:p>
            <a:r>
              <a:rPr lang="nb-NO" dirty="0" err="1"/>
              <a:t>vSphere</a:t>
            </a:r>
            <a:r>
              <a:rPr lang="nb-NO" dirty="0"/>
              <a:t> APIs</a:t>
            </a:r>
          </a:p>
        </p:txBody>
      </p:sp>
      <p:sp>
        <p:nvSpPr>
          <p:cNvPr id="4" name="Subtitle 3">
            <a:extLst>
              <a:ext uri="{FF2B5EF4-FFF2-40B4-BE49-F238E27FC236}">
                <a16:creationId xmlns:a16="http://schemas.microsoft.com/office/drawing/2014/main" id="{3F3114FD-BB3B-4280-A1C6-B818BEB1F607}"/>
              </a:ext>
            </a:extLst>
          </p:cNvPr>
          <p:cNvSpPr>
            <a:spLocks noGrp="1"/>
          </p:cNvSpPr>
          <p:nvPr>
            <p:ph idx="1"/>
          </p:nvPr>
        </p:nvSpPr>
        <p:spPr/>
        <p:txBody>
          <a:bodyPr/>
          <a:lstStyle/>
          <a:p>
            <a:r>
              <a:rPr lang="nb-NO" dirty="0" err="1"/>
              <a:t>Until</a:t>
            </a:r>
            <a:r>
              <a:rPr lang="nb-NO" dirty="0"/>
              <a:t> </a:t>
            </a:r>
            <a:r>
              <a:rPr lang="nb-NO" dirty="0" err="1"/>
              <a:t>recently</a:t>
            </a:r>
            <a:r>
              <a:rPr lang="nb-NO" dirty="0"/>
              <a:t> most vSphere APIs </a:t>
            </a:r>
            <a:r>
              <a:rPr lang="nb-NO" dirty="0" err="1"/>
              <a:t>where</a:t>
            </a:r>
            <a:r>
              <a:rPr lang="nb-NO" dirty="0"/>
              <a:t> SOAP </a:t>
            </a:r>
            <a:r>
              <a:rPr lang="nb-NO" dirty="0" err="1"/>
              <a:t>based</a:t>
            </a:r>
            <a:endParaRPr lang="nb-NO" dirty="0"/>
          </a:p>
          <a:p>
            <a:pPr lvl="1"/>
            <a:r>
              <a:rPr lang="nb-NO" dirty="0"/>
              <a:t>SOAP </a:t>
            </a:r>
            <a:r>
              <a:rPr lang="nb-NO" dirty="0" err="1"/>
              <a:t>vs</a:t>
            </a:r>
            <a:r>
              <a:rPr lang="nb-NO" dirty="0"/>
              <a:t> REST</a:t>
            </a:r>
          </a:p>
          <a:p>
            <a:r>
              <a:rPr lang="nb-NO" dirty="0"/>
              <a:t>Most </a:t>
            </a:r>
            <a:r>
              <a:rPr lang="nb-NO" dirty="0" err="1"/>
              <a:t>of</a:t>
            </a:r>
            <a:r>
              <a:rPr lang="nb-NO" dirty="0"/>
              <a:t> </a:t>
            </a:r>
            <a:r>
              <a:rPr lang="nb-NO" dirty="0" err="1"/>
              <a:t>the</a:t>
            </a:r>
            <a:r>
              <a:rPr lang="nb-NO" dirty="0"/>
              <a:t> </a:t>
            </a:r>
            <a:r>
              <a:rPr lang="nb-NO" dirty="0" err="1"/>
              <a:t>SDK’s</a:t>
            </a:r>
            <a:r>
              <a:rPr lang="nb-NO" dirty="0"/>
              <a:t> (</a:t>
            </a:r>
            <a:r>
              <a:rPr lang="nb-NO" dirty="0" err="1"/>
              <a:t>PowerCLI</a:t>
            </a:r>
            <a:r>
              <a:rPr lang="nb-NO" dirty="0"/>
              <a:t>, </a:t>
            </a:r>
            <a:r>
              <a:rPr lang="nb-NO" dirty="0" err="1"/>
              <a:t>RbVmomi</a:t>
            </a:r>
            <a:r>
              <a:rPr lang="nb-NO" dirty="0"/>
              <a:t>, </a:t>
            </a:r>
            <a:r>
              <a:rPr lang="nb-NO" dirty="0" err="1"/>
              <a:t>PyVmomi</a:t>
            </a:r>
            <a:r>
              <a:rPr lang="nb-NO" dirty="0"/>
              <a:t>, </a:t>
            </a:r>
            <a:r>
              <a:rPr lang="nb-NO" dirty="0" err="1"/>
              <a:t>etc</a:t>
            </a:r>
            <a:r>
              <a:rPr lang="nb-NO" dirty="0"/>
              <a:t>) </a:t>
            </a:r>
            <a:r>
              <a:rPr lang="nb-NO" dirty="0" err="1"/>
              <a:t>uses</a:t>
            </a:r>
            <a:r>
              <a:rPr lang="nb-NO" dirty="0"/>
              <a:t> </a:t>
            </a:r>
            <a:r>
              <a:rPr lang="nb-NO" dirty="0" err="1"/>
              <a:t>these</a:t>
            </a:r>
            <a:r>
              <a:rPr lang="nb-NO" dirty="0"/>
              <a:t> APIs</a:t>
            </a:r>
          </a:p>
          <a:p>
            <a:r>
              <a:rPr lang="nb-NO" dirty="0"/>
              <a:t>With </a:t>
            </a:r>
            <a:r>
              <a:rPr lang="nb-NO" dirty="0" err="1"/>
              <a:t>vSphere</a:t>
            </a:r>
            <a:r>
              <a:rPr lang="nb-NO" dirty="0"/>
              <a:t> 6.5 </a:t>
            </a:r>
            <a:r>
              <a:rPr lang="nb-NO" dirty="0" err="1"/>
              <a:t>vCenter</a:t>
            </a:r>
            <a:r>
              <a:rPr lang="nb-NO" dirty="0"/>
              <a:t> </a:t>
            </a:r>
            <a:r>
              <a:rPr lang="nb-NO" dirty="0" err="1"/>
              <a:t>shipped</a:t>
            </a:r>
            <a:r>
              <a:rPr lang="nb-NO" dirty="0"/>
              <a:t> </a:t>
            </a:r>
            <a:r>
              <a:rPr lang="nb-NO" dirty="0" err="1"/>
              <a:t>with</a:t>
            </a:r>
            <a:r>
              <a:rPr lang="nb-NO" dirty="0"/>
              <a:t> a </a:t>
            </a:r>
            <a:r>
              <a:rPr lang="nb-NO" dirty="0" err="1"/>
              <a:t>shiny</a:t>
            </a:r>
            <a:r>
              <a:rPr lang="nb-NO" dirty="0"/>
              <a:t> </a:t>
            </a:r>
            <a:r>
              <a:rPr lang="nb-NO" dirty="0" err="1"/>
              <a:t>new</a:t>
            </a:r>
            <a:r>
              <a:rPr lang="nb-NO" dirty="0"/>
              <a:t> REST API</a:t>
            </a:r>
          </a:p>
          <a:p>
            <a:pPr lvl="1"/>
            <a:r>
              <a:rPr lang="nb-NO" dirty="0" err="1"/>
              <a:t>Further</a:t>
            </a:r>
            <a:r>
              <a:rPr lang="nb-NO" dirty="0"/>
              <a:t> </a:t>
            </a:r>
            <a:r>
              <a:rPr lang="nb-NO" dirty="0" err="1"/>
              <a:t>extended</a:t>
            </a:r>
            <a:r>
              <a:rPr lang="nb-NO" dirty="0"/>
              <a:t> in 6.7, 6.7 U1 and 6.7 U2</a:t>
            </a:r>
          </a:p>
          <a:p>
            <a:r>
              <a:rPr lang="nb-NO" dirty="0"/>
              <a:t>SOAP and REST </a:t>
            </a:r>
            <a:r>
              <a:rPr lang="nb-NO" dirty="0" err="1"/>
              <a:t>will</a:t>
            </a:r>
            <a:r>
              <a:rPr lang="nb-NO" dirty="0"/>
              <a:t> co-</a:t>
            </a:r>
            <a:r>
              <a:rPr lang="nb-NO" dirty="0" err="1"/>
              <a:t>exist</a:t>
            </a:r>
            <a:r>
              <a:rPr lang="nb-NO" dirty="0"/>
              <a:t> for a (</a:t>
            </a:r>
            <a:r>
              <a:rPr lang="nb-NO" dirty="0" err="1"/>
              <a:t>long</a:t>
            </a:r>
            <a:r>
              <a:rPr lang="nb-NO" dirty="0"/>
              <a:t>) </a:t>
            </a:r>
            <a:r>
              <a:rPr lang="nb-NO" dirty="0" err="1"/>
              <a:t>while</a:t>
            </a:r>
            <a:endParaRPr lang="nb-NO" dirty="0"/>
          </a:p>
          <a:p>
            <a:pPr lvl="1"/>
            <a:r>
              <a:rPr lang="nb-NO" dirty="0" err="1"/>
              <a:t>Some</a:t>
            </a:r>
            <a:r>
              <a:rPr lang="nb-NO" dirty="0"/>
              <a:t> </a:t>
            </a:r>
            <a:r>
              <a:rPr lang="nb-NO" dirty="0" err="1"/>
              <a:t>of</a:t>
            </a:r>
            <a:r>
              <a:rPr lang="nb-NO" dirty="0"/>
              <a:t> </a:t>
            </a:r>
            <a:r>
              <a:rPr lang="nb-NO" dirty="0" err="1"/>
              <a:t>the</a:t>
            </a:r>
            <a:r>
              <a:rPr lang="nb-NO" dirty="0"/>
              <a:t> </a:t>
            </a:r>
            <a:r>
              <a:rPr lang="nb-NO" dirty="0" err="1"/>
              <a:t>new</a:t>
            </a:r>
            <a:r>
              <a:rPr lang="nb-NO" dirty="0"/>
              <a:t> </a:t>
            </a:r>
            <a:r>
              <a:rPr lang="nb-NO" dirty="0" err="1"/>
              <a:t>stuff</a:t>
            </a:r>
            <a:r>
              <a:rPr lang="nb-NO" dirty="0"/>
              <a:t> </a:t>
            </a:r>
            <a:r>
              <a:rPr lang="nb-NO" dirty="0" err="1"/>
              <a:t>will</a:t>
            </a:r>
            <a:r>
              <a:rPr lang="nb-NO" dirty="0"/>
              <a:t> </a:t>
            </a:r>
            <a:r>
              <a:rPr lang="nb-NO" dirty="0" err="1"/>
              <a:t>only</a:t>
            </a:r>
            <a:r>
              <a:rPr lang="nb-NO" dirty="0"/>
              <a:t> be </a:t>
            </a:r>
            <a:r>
              <a:rPr lang="nb-NO" dirty="0" err="1"/>
              <a:t>available</a:t>
            </a:r>
            <a:r>
              <a:rPr lang="nb-NO" dirty="0"/>
              <a:t> </a:t>
            </a:r>
            <a:r>
              <a:rPr lang="nb-NO" dirty="0" err="1"/>
              <a:t>through</a:t>
            </a:r>
            <a:r>
              <a:rPr lang="nb-NO" dirty="0"/>
              <a:t> REST</a:t>
            </a:r>
          </a:p>
          <a:p>
            <a:pPr marL="0" indent="0">
              <a:buNone/>
            </a:pPr>
            <a:br>
              <a:rPr lang="nb-NO" dirty="0"/>
            </a:br>
            <a:endParaRPr lang="nb-NO" dirty="0"/>
          </a:p>
          <a:p>
            <a:pPr marL="0" indent="0">
              <a:buNone/>
            </a:pPr>
            <a:r>
              <a:rPr lang="nb-NO" sz="1600" dirty="0">
                <a:hlinkClick r:id="rId3"/>
              </a:rPr>
              <a:t>https://www.upwork.com/hiring/development/soap-vs-rest-comparing-two-apis/</a:t>
            </a:r>
            <a:endParaRPr lang="nb-NO" dirty="0"/>
          </a:p>
        </p:txBody>
      </p:sp>
    </p:spTree>
    <p:extLst>
      <p:ext uri="{BB962C8B-B14F-4D97-AF65-F5344CB8AC3E}">
        <p14:creationId xmlns:p14="http://schemas.microsoft.com/office/powerpoint/2010/main" val="3446167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ABA05-F78B-4498-9AE7-330D386F9B35}"/>
              </a:ext>
            </a:extLst>
          </p:cNvPr>
          <p:cNvSpPr>
            <a:spLocks noGrp="1"/>
          </p:cNvSpPr>
          <p:nvPr>
            <p:ph type="title"/>
          </p:nvPr>
        </p:nvSpPr>
        <p:spPr/>
        <p:txBody>
          <a:bodyPr/>
          <a:lstStyle/>
          <a:p>
            <a:r>
              <a:rPr lang="nb-NO" dirty="0" err="1"/>
              <a:t>Exploring</a:t>
            </a:r>
            <a:r>
              <a:rPr lang="nb-NO" dirty="0"/>
              <a:t> </a:t>
            </a:r>
            <a:r>
              <a:rPr lang="nb-NO" dirty="0" err="1"/>
              <a:t>the</a:t>
            </a:r>
            <a:r>
              <a:rPr lang="nb-NO" dirty="0"/>
              <a:t> </a:t>
            </a:r>
            <a:r>
              <a:rPr lang="nb-NO" dirty="0" err="1"/>
              <a:t>vSphere</a:t>
            </a:r>
            <a:r>
              <a:rPr lang="nb-NO" dirty="0"/>
              <a:t> APIs</a:t>
            </a:r>
          </a:p>
        </p:txBody>
      </p:sp>
      <p:sp>
        <p:nvSpPr>
          <p:cNvPr id="4" name="Subtitle 3">
            <a:extLst>
              <a:ext uri="{FF2B5EF4-FFF2-40B4-BE49-F238E27FC236}">
                <a16:creationId xmlns:a16="http://schemas.microsoft.com/office/drawing/2014/main" id="{2E444BE2-FA87-496C-A06E-701506534ABB}"/>
              </a:ext>
            </a:extLst>
          </p:cNvPr>
          <p:cNvSpPr>
            <a:spLocks noGrp="1"/>
          </p:cNvSpPr>
          <p:nvPr>
            <p:ph idx="1"/>
          </p:nvPr>
        </p:nvSpPr>
        <p:spPr/>
        <p:txBody>
          <a:bodyPr/>
          <a:lstStyle/>
          <a:p>
            <a:r>
              <a:rPr lang="nb-NO" dirty="0"/>
              <a:t>https://code.vmware.com/</a:t>
            </a:r>
            <a:br>
              <a:rPr lang="nb-NO" dirty="0"/>
            </a:br>
            <a:endParaRPr lang="nb-NO" dirty="0"/>
          </a:p>
          <a:p>
            <a:r>
              <a:rPr lang="nb-NO" dirty="0"/>
              <a:t>Postman </a:t>
            </a:r>
            <a:r>
              <a:rPr lang="nb-NO" dirty="0" err="1"/>
              <a:t>collections</a:t>
            </a:r>
            <a:endParaRPr lang="nb-NO" dirty="0"/>
          </a:p>
          <a:p>
            <a:endParaRPr lang="nb-NO" dirty="0"/>
          </a:p>
          <a:p>
            <a:r>
              <a:rPr lang="nb-NO" dirty="0" err="1"/>
              <a:t>https</a:t>
            </a:r>
            <a:r>
              <a:rPr lang="nb-NO" dirty="0"/>
              <a:t>://&lt;</a:t>
            </a:r>
            <a:r>
              <a:rPr lang="nb-NO" dirty="0" err="1"/>
              <a:t>your-vcsa</a:t>
            </a:r>
            <a:r>
              <a:rPr lang="nb-NO" dirty="0"/>
              <a:t>&gt;/</a:t>
            </a:r>
            <a:r>
              <a:rPr lang="nb-NO" dirty="0" err="1"/>
              <a:t>apiexplorer</a:t>
            </a:r>
            <a:r>
              <a:rPr lang="nb-NO" dirty="0"/>
              <a:t>, in 6.7 U2 </a:t>
            </a:r>
            <a:r>
              <a:rPr lang="nb-NO" dirty="0" err="1"/>
              <a:t>inside</a:t>
            </a:r>
            <a:r>
              <a:rPr lang="nb-NO" dirty="0"/>
              <a:t> </a:t>
            </a:r>
            <a:r>
              <a:rPr lang="nb-NO" dirty="0" err="1"/>
              <a:t>vCenter</a:t>
            </a:r>
            <a:r>
              <a:rPr lang="nb-NO" dirty="0"/>
              <a:t>!</a:t>
            </a:r>
          </a:p>
          <a:p>
            <a:endParaRPr lang="nb-NO" dirty="0"/>
          </a:p>
          <a:p>
            <a:r>
              <a:rPr lang="nb-NO" dirty="0" err="1"/>
              <a:t>Powershell</a:t>
            </a:r>
            <a:r>
              <a:rPr lang="nb-NO" dirty="0"/>
              <a:t>, </a:t>
            </a:r>
            <a:r>
              <a:rPr lang="nb-NO" dirty="0" err="1"/>
              <a:t>curl</a:t>
            </a:r>
            <a:r>
              <a:rPr lang="nb-NO" dirty="0"/>
              <a:t> </a:t>
            </a:r>
            <a:r>
              <a:rPr lang="nb-NO" dirty="0" err="1"/>
              <a:t>etc</a:t>
            </a:r>
            <a:endParaRPr lang="nb-NO" dirty="0"/>
          </a:p>
        </p:txBody>
      </p:sp>
    </p:spTree>
    <p:extLst>
      <p:ext uri="{BB962C8B-B14F-4D97-AF65-F5344CB8AC3E}">
        <p14:creationId xmlns:p14="http://schemas.microsoft.com/office/powerpoint/2010/main" val="2491419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94E6A-8051-4CD1-8BD3-E9DB6D5B523F}"/>
              </a:ext>
            </a:extLst>
          </p:cNvPr>
          <p:cNvSpPr>
            <a:spLocks noGrp="1"/>
          </p:cNvSpPr>
          <p:nvPr>
            <p:ph type="ctrTitle"/>
          </p:nvPr>
        </p:nvSpPr>
        <p:spPr>
          <a:prstGeom prst="rect">
            <a:avLst/>
          </a:prstGeom>
        </p:spPr>
        <p:txBody>
          <a:bodyPr/>
          <a:lstStyle/>
          <a:p>
            <a:r>
              <a:rPr lang="nb-NO" dirty="0"/>
              <a:t>Demo</a:t>
            </a:r>
          </a:p>
        </p:txBody>
      </p:sp>
    </p:spTree>
    <p:extLst>
      <p:ext uri="{BB962C8B-B14F-4D97-AF65-F5344CB8AC3E}">
        <p14:creationId xmlns:p14="http://schemas.microsoft.com/office/powerpoint/2010/main" val="3419270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Extending</a:t>
            </a:r>
            <a:r>
              <a:rPr lang="nb-NO" dirty="0"/>
              <a:t> </a:t>
            </a:r>
            <a:r>
              <a:rPr lang="nb-NO" dirty="0" err="1"/>
              <a:t>the</a:t>
            </a:r>
            <a:r>
              <a:rPr lang="nb-NO" dirty="0"/>
              <a:t> </a:t>
            </a:r>
            <a:r>
              <a:rPr lang="nb-NO" dirty="0" err="1"/>
              <a:t>performance</a:t>
            </a:r>
            <a:r>
              <a:rPr lang="nb-NO" dirty="0"/>
              <a:t> </a:t>
            </a:r>
            <a:r>
              <a:rPr lang="nb-NO" dirty="0" err="1"/>
              <a:t>monitoring</a:t>
            </a:r>
            <a:r>
              <a:rPr lang="nb-NO" dirty="0"/>
              <a:t> </a:t>
            </a:r>
            <a:r>
              <a:rPr lang="nb-NO" dirty="0" err="1"/>
              <a:t>solution</a:t>
            </a:r>
            <a:endParaRPr lang="nb-NO" dirty="0"/>
          </a:p>
        </p:txBody>
      </p:sp>
      <p:sp>
        <p:nvSpPr>
          <p:cNvPr id="2" name="Content Placeholder 1">
            <a:extLst>
              <a:ext uri="{FF2B5EF4-FFF2-40B4-BE49-F238E27FC236}">
                <a16:creationId xmlns:a16="http://schemas.microsoft.com/office/drawing/2014/main" id="{DCD96404-86DA-D14A-A785-49937FFDA658}"/>
              </a:ext>
            </a:extLst>
          </p:cNvPr>
          <p:cNvSpPr>
            <a:spLocks noGrp="1"/>
          </p:cNvSpPr>
          <p:nvPr>
            <p:ph idx="1"/>
          </p:nvPr>
        </p:nvSpPr>
        <p:spPr/>
        <p:txBody>
          <a:bodyPr/>
          <a:lstStyle/>
          <a:p>
            <a:endParaRPr lang="nb-NO"/>
          </a:p>
        </p:txBody>
      </p:sp>
    </p:spTree>
    <p:extLst>
      <p:ext uri="{BB962C8B-B14F-4D97-AF65-F5344CB8AC3E}">
        <p14:creationId xmlns:p14="http://schemas.microsoft.com/office/powerpoint/2010/main" val="384872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Extending</a:t>
            </a:r>
            <a:r>
              <a:rPr lang="nb-NO" dirty="0"/>
              <a:t> </a:t>
            </a:r>
            <a:r>
              <a:rPr lang="nb-NO" dirty="0" err="1"/>
              <a:t>the</a:t>
            </a:r>
            <a:r>
              <a:rPr lang="nb-NO" dirty="0"/>
              <a:t> </a:t>
            </a:r>
            <a:r>
              <a:rPr lang="nb-NO" dirty="0" err="1"/>
              <a:t>performance</a:t>
            </a:r>
            <a:r>
              <a:rPr lang="nb-NO" dirty="0"/>
              <a:t> </a:t>
            </a:r>
            <a:r>
              <a:rPr lang="nb-NO" dirty="0" err="1"/>
              <a:t>monitoring</a:t>
            </a:r>
            <a:r>
              <a:rPr lang="nb-NO" dirty="0"/>
              <a:t> </a:t>
            </a:r>
            <a:r>
              <a:rPr lang="nb-NO" dirty="0" err="1"/>
              <a:t>solution</a:t>
            </a:r>
            <a:endParaRPr lang="nb-NO" dirty="0"/>
          </a:p>
        </p:txBody>
      </p:sp>
      <p:sp>
        <p:nvSpPr>
          <p:cNvPr id="2" name="Content Placeholder 1">
            <a:extLst>
              <a:ext uri="{FF2B5EF4-FFF2-40B4-BE49-F238E27FC236}">
                <a16:creationId xmlns:a16="http://schemas.microsoft.com/office/drawing/2014/main" id="{1BB90CDC-83B7-E14A-8B14-20052B469C50}"/>
              </a:ext>
            </a:extLst>
          </p:cNvPr>
          <p:cNvSpPr>
            <a:spLocks noGrp="1"/>
          </p:cNvSpPr>
          <p:nvPr>
            <p:ph idx="1"/>
          </p:nvPr>
        </p:nvSpPr>
        <p:spPr/>
        <p:txBody>
          <a:bodyPr/>
          <a:lstStyle/>
          <a:p>
            <a:endParaRPr lang="nb-NO"/>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pic>
        <p:nvPicPr>
          <p:cNvPr id="8" name="Picture 2" descr="Bilderesultat for influxdb">
            <a:extLst>
              <a:ext uri="{FF2B5EF4-FFF2-40B4-BE49-F238E27FC236}">
                <a16:creationId xmlns:a16="http://schemas.microsoft.com/office/drawing/2014/main" id="{ECD64834-05BC-49FC-9CAB-5C71238A48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1" y="3539291"/>
            <a:ext cx="1851986" cy="686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resultat fÃ¶r database">
            <a:extLst>
              <a:ext uri="{FF2B5EF4-FFF2-40B4-BE49-F238E27FC236}">
                <a16:creationId xmlns:a16="http://schemas.microsoft.com/office/drawing/2014/main" id="{054D1394-5F65-435C-93B7-1D47BE6E6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519" y="3447232"/>
            <a:ext cx="686778" cy="68677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4F72EDD-A9A6-4DDE-AEBF-13BE1425C9C1}"/>
              </a:ext>
            </a:extLst>
          </p:cNvPr>
          <p:cNvCxnSpPr>
            <a:cxnSpLocks/>
          </p:cNvCxnSpPr>
          <p:nvPr/>
        </p:nvCxnSpPr>
        <p:spPr>
          <a:xfrm>
            <a:off x="2804908" y="2515206"/>
            <a:ext cx="0" cy="8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2" descr="Bilderesultat for grafana">
            <a:extLst>
              <a:ext uri="{FF2B5EF4-FFF2-40B4-BE49-F238E27FC236}">
                <a16:creationId xmlns:a16="http://schemas.microsoft.com/office/drawing/2014/main" id="{4578A053-49C5-4C70-9910-80709F0C9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986" y="3309598"/>
            <a:ext cx="1049504" cy="962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i2.wp.com/www.rudimartinsen.com/wp-content/uploads/2018/04/vsan_dash_1.png?resize=750%2C410&amp;ssl=1">
            <a:extLst>
              <a:ext uri="{FF2B5EF4-FFF2-40B4-BE49-F238E27FC236}">
                <a16:creationId xmlns:a16="http://schemas.microsoft.com/office/drawing/2014/main" id="{813D513D-3C6C-489F-BC4D-AE3CA1997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205" y="3117961"/>
            <a:ext cx="2797751" cy="15294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AB77C722-D8E2-4779-BFD7-D3CF0DD9FAB4}"/>
              </a:ext>
            </a:extLst>
          </p:cNvPr>
          <p:cNvCxnSpPr>
            <a:cxnSpLocks/>
          </p:cNvCxnSpPr>
          <p:nvPr/>
        </p:nvCxnSpPr>
        <p:spPr>
          <a:xfrm>
            <a:off x="3162578" y="3790620"/>
            <a:ext cx="13133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sp>
        <p:nvSpPr>
          <p:cNvPr id="29" name="TextBox 28">
            <a:extLst>
              <a:ext uri="{FF2B5EF4-FFF2-40B4-BE49-F238E27FC236}">
                <a16:creationId xmlns:a16="http://schemas.microsoft.com/office/drawing/2014/main" id="{AEAE608A-38E9-4835-91AD-205C2377AEF9}"/>
              </a:ext>
            </a:extLst>
          </p:cNvPr>
          <p:cNvSpPr txBox="1"/>
          <p:nvPr/>
        </p:nvSpPr>
        <p:spPr>
          <a:xfrm>
            <a:off x="742720" y="4040313"/>
            <a:ext cx="1564240" cy="461665"/>
          </a:xfrm>
          <a:prstGeom prst="rect">
            <a:avLst/>
          </a:prstGeom>
          <a:noFill/>
        </p:spPr>
        <p:txBody>
          <a:bodyPr wrap="square" rtlCol="0">
            <a:spAutoFit/>
          </a:bodyPr>
          <a:lstStyle/>
          <a:p>
            <a:r>
              <a:rPr lang="nb-NO" sz="2400" b="1" dirty="0"/>
              <a:t>Store</a:t>
            </a:r>
          </a:p>
        </p:txBody>
      </p:sp>
      <p:sp>
        <p:nvSpPr>
          <p:cNvPr id="30" name="TextBox 29">
            <a:extLst>
              <a:ext uri="{FF2B5EF4-FFF2-40B4-BE49-F238E27FC236}">
                <a16:creationId xmlns:a16="http://schemas.microsoft.com/office/drawing/2014/main" id="{F07D3C30-6338-417A-ADFC-4A8D589288EA}"/>
              </a:ext>
            </a:extLst>
          </p:cNvPr>
          <p:cNvSpPr txBox="1"/>
          <p:nvPr/>
        </p:nvSpPr>
        <p:spPr>
          <a:xfrm>
            <a:off x="6264618" y="2588951"/>
            <a:ext cx="2410736" cy="461665"/>
          </a:xfrm>
          <a:prstGeom prst="rect">
            <a:avLst/>
          </a:prstGeom>
          <a:noFill/>
        </p:spPr>
        <p:txBody>
          <a:bodyPr wrap="square" rtlCol="0">
            <a:spAutoFit/>
          </a:bodyPr>
          <a:lstStyle/>
          <a:p>
            <a:r>
              <a:rPr lang="nb-NO" sz="2400" b="1" dirty="0" err="1"/>
              <a:t>Visualize</a:t>
            </a:r>
            <a:endParaRPr lang="nb-NO" sz="4050" b="1" dirty="0"/>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cxnSp>
        <p:nvCxnSpPr>
          <p:cNvPr id="17" name="Straight Arrow Connector 16">
            <a:extLst>
              <a:ext uri="{FF2B5EF4-FFF2-40B4-BE49-F238E27FC236}">
                <a16:creationId xmlns:a16="http://schemas.microsoft.com/office/drawing/2014/main" id="{5203ADD6-47F4-4D10-8958-8EFAA1A60395}"/>
              </a:ext>
            </a:extLst>
          </p:cNvPr>
          <p:cNvCxnSpPr>
            <a:cxnSpLocks/>
          </p:cNvCxnSpPr>
          <p:nvPr/>
        </p:nvCxnSpPr>
        <p:spPr>
          <a:xfrm flipH="1">
            <a:off x="3062185" y="2317154"/>
            <a:ext cx="843535" cy="1130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A79CA8D5-D2CE-4BAB-9A22-9EF21B7EFC30}"/>
              </a:ext>
            </a:extLst>
          </p:cNvPr>
          <p:cNvSpPr/>
          <p:nvPr/>
        </p:nvSpPr>
        <p:spPr>
          <a:xfrm>
            <a:off x="4521815" y="1445901"/>
            <a:ext cx="664720" cy="57515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a:ln w="0"/>
                <a:solidFill>
                  <a:schemeClr val="tx1"/>
                </a:solidFill>
                <a:effectLst>
                  <a:outerShdw blurRad="38100" dist="19050" dir="2700000" algn="tl" rotWithShape="0">
                    <a:schemeClr val="dk1">
                      <a:alpha val="40000"/>
                    </a:schemeClr>
                  </a:outerShdw>
                </a:effectLst>
              </a:rPr>
              <a:t>SAN</a:t>
            </a:r>
          </a:p>
        </p:txBody>
      </p:sp>
      <p:pic>
        <p:nvPicPr>
          <p:cNvPr id="26" name="Picture 25">
            <a:extLst>
              <a:ext uri="{FF2B5EF4-FFF2-40B4-BE49-F238E27FC236}">
                <a16:creationId xmlns:a16="http://schemas.microsoft.com/office/drawing/2014/main" id="{32BCBF78-1B89-49FB-98CC-B265FE455D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9565" y="1469162"/>
            <a:ext cx="909492" cy="892069"/>
          </a:xfrm>
          <a:prstGeom prst="rect">
            <a:avLst/>
          </a:prstGeom>
        </p:spPr>
      </p:pic>
    </p:spTree>
    <p:extLst>
      <p:ext uri="{BB962C8B-B14F-4D97-AF65-F5344CB8AC3E}">
        <p14:creationId xmlns:p14="http://schemas.microsoft.com/office/powerpoint/2010/main" val="22572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Extending</a:t>
            </a:r>
            <a:r>
              <a:rPr lang="nb-NO" dirty="0"/>
              <a:t> </a:t>
            </a:r>
            <a:r>
              <a:rPr lang="nb-NO" dirty="0" err="1"/>
              <a:t>the</a:t>
            </a:r>
            <a:r>
              <a:rPr lang="nb-NO" dirty="0"/>
              <a:t> </a:t>
            </a:r>
            <a:r>
              <a:rPr lang="nb-NO" dirty="0" err="1"/>
              <a:t>performance</a:t>
            </a:r>
            <a:r>
              <a:rPr lang="nb-NO" dirty="0"/>
              <a:t> </a:t>
            </a:r>
            <a:r>
              <a:rPr lang="nb-NO" dirty="0" err="1"/>
              <a:t>monitoring</a:t>
            </a:r>
            <a:r>
              <a:rPr lang="nb-NO" dirty="0"/>
              <a:t> </a:t>
            </a:r>
            <a:r>
              <a:rPr lang="nb-NO" dirty="0" err="1"/>
              <a:t>solution</a:t>
            </a:r>
            <a:endParaRPr lang="nb-NO" dirty="0"/>
          </a:p>
        </p:txBody>
      </p:sp>
      <p:sp>
        <p:nvSpPr>
          <p:cNvPr id="2" name="Content Placeholder 1">
            <a:extLst>
              <a:ext uri="{FF2B5EF4-FFF2-40B4-BE49-F238E27FC236}">
                <a16:creationId xmlns:a16="http://schemas.microsoft.com/office/drawing/2014/main" id="{D7DDC63B-B69E-5140-A20E-C867C2C3CC47}"/>
              </a:ext>
            </a:extLst>
          </p:cNvPr>
          <p:cNvSpPr>
            <a:spLocks noGrp="1"/>
          </p:cNvSpPr>
          <p:nvPr>
            <p:ph idx="1"/>
          </p:nvPr>
        </p:nvSpPr>
        <p:spPr/>
        <p:txBody>
          <a:bodyPr/>
          <a:lstStyle/>
          <a:p>
            <a:endParaRPr lang="nb-NO"/>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pic>
        <p:nvPicPr>
          <p:cNvPr id="8" name="Picture 2" descr="Bilderesultat for influxdb">
            <a:extLst>
              <a:ext uri="{FF2B5EF4-FFF2-40B4-BE49-F238E27FC236}">
                <a16:creationId xmlns:a16="http://schemas.microsoft.com/office/drawing/2014/main" id="{ECD64834-05BC-49FC-9CAB-5C71238A48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1" y="3539291"/>
            <a:ext cx="1851986" cy="686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resultat fÃ¶r database">
            <a:extLst>
              <a:ext uri="{FF2B5EF4-FFF2-40B4-BE49-F238E27FC236}">
                <a16:creationId xmlns:a16="http://schemas.microsoft.com/office/drawing/2014/main" id="{054D1394-5F65-435C-93B7-1D47BE6E6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519" y="3447232"/>
            <a:ext cx="686778" cy="68677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4F72EDD-A9A6-4DDE-AEBF-13BE1425C9C1}"/>
              </a:ext>
            </a:extLst>
          </p:cNvPr>
          <p:cNvCxnSpPr>
            <a:cxnSpLocks/>
          </p:cNvCxnSpPr>
          <p:nvPr/>
        </p:nvCxnSpPr>
        <p:spPr>
          <a:xfrm>
            <a:off x="2804908" y="2515206"/>
            <a:ext cx="0" cy="8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2" descr="Bilderesultat for grafana">
            <a:extLst>
              <a:ext uri="{FF2B5EF4-FFF2-40B4-BE49-F238E27FC236}">
                <a16:creationId xmlns:a16="http://schemas.microsoft.com/office/drawing/2014/main" id="{4578A053-49C5-4C70-9910-80709F0C9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986" y="3309598"/>
            <a:ext cx="1049504" cy="962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i2.wp.com/www.rudimartinsen.com/wp-content/uploads/2018/04/vsan_dash_1.png?resize=750%2C410&amp;ssl=1">
            <a:extLst>
              <a:ext uri="{FF2B5EF4-FFF2-40B4-BE49-F238E27FC236}">
                <a16:creationId xmlns:a16="http://schemas.microsoft.com/office/drawing/2014/main" id="{813D513D-3C6C-489F-BC4D-AE3CA1997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205" y="3117961"/>
            <a:ext cx="2797751" cy="15294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AB77C722-D8E2-4779-BFD7-D3CF0DD9FAB4}"/>
              </a:ext>
            </a:extLst>
          </p:cNvPr>
          <p:cNvCxnSpPr>
            <a:cxnSpLocks/>
          </p:cNvCxnSpPr>
          <p:nvPr/>
        </p:nvCxnSpPr>
        <p:spPr>
          <a:xfrm>
            <a:off x="3162578" y="3790620"/>
            <a:ext cx="13133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sp>
        <p:nvSpPr>
          <p:cNvPr id="29" name="TextBox 28">
            <a:extLst>
              <a:ext uri="{FF2B5EF4-FFF2-40B4-BE49-F238E27FC236}">
                <a16:creationId xmlns:a16="http://schemas.microsoft.com/office/drawing/2014/main" id="{AEAE608A-38E9-4835-91AD-205C2377AEF9}"/>
              </a:ext>
            </a:extLst>
          </p:cNvPr>
          <p:cNvSpPr txBox="1"/>
          <p:nvPr/>
        </p:nvSpPr>
        <p:spPr>
          <a:xfrm>
            <a:off x="742720" y="4040313"/>
            <a:ext cx="1564240" cy="461665"/>
          </a:xfrm>
          <a:prstGeom prst="rect">
            <a:avLst/>
          </a:prstGeom>
          <a:noFill/>
        </p:spPr>
        <p:txBody>
          <a:bodyPr wrap="square" rtlCol="0">
            <a:spAutoFit/>
          </a:bodyPr>
          <a:lstStyle/>
          <a:p>
            <a:r>
              <a:rPr lang="nb-NO" sz="2400" b="1" dirty="0"/>
              <a:t>Store</a:t>
            </a:r>
          </a:p>
        </p:txBody>
      </p:sp>
      <p:sp>
        <p:nvSpPr>
          <p:cNvPr id="30" name="TextBox 29">
            <a:extLst>
              <a:ext uri="{FF2B5EF4-FFF2-40B4-BE49-F238E27FC236}">
                <a16:creationId xmlns:a16="http://schemas.microsoft.com/office/drawing/2014/main" id="{F07D3C30-6338-417A-ADFC-4A8D589288EA}"/>
              </a:ext>
            </a:extLst>
          </p:cNvPr>
          <p:cNvSpPr txBox="1"/>
          <p:nvPr/>
        </p:nvSpPr>
        <p:spPr>
          <a:xfrm>
            <a:off x="6264618" y="2588951"/>
            <a:ext cx="2410736" cy="461665"/>
          </a:xfrm>
          <a:prstGeom prst="rect">
            <a:avLst/>
          </a:prstGeom>
          <a:noFill/>
        </p:spPr>
        <p:txBody>
          <a:bodyPr wrap="square" rtlCol="0">
            <a:spAutoFit/>
          </a:bodyPr>
          <a:lstStyle/>
          <a:p>
            <a:r>
              <a:rPr lang="nb-NO" sz="2400" b="1" dirty="0" err="1"/>
              <a:t>Visualize</a:t>
            </a:r>
            <a:endParaRPr lang="nb-NO" sz="4050" b="1" dirty="0"/>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cxnSp>
        <p:nvCxnSpPr>
          <p:cNvPr id="17" name="Straight Arrow Connector 16">
            <a:extLst>
              <a:ext uri="{FF2B5EF4-FFF2-40B4-BE49-F238E27FC236}">
                <a16:creationId xmlns:a16="http://schemas.microsoft.com/office/drawing/2014/main" id="{5203ADD6-47F4-4D10-8958-8EFAA1A60395}"/>
              </a:ext>
            </a:extLst>
          </p:cNvPr>
          <p:cNvCxnSpPr>
            <a:cxnSpLocks/>
          </p:cNvCxnSpPr>
          <p:nvPr/>
        </p:nvCxnSpPr>
        <p:spPr>
          <a:xfrm flipH="1">
            <a:off x="3062185" y="2317154"/>
            <a:ext cx="843535" cy="1130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A79CA8D5-D2CE-4BAB-9A22-9EF21B7EFC30}"/>
              </a:ext>
            </a:extLst>
          </p:cNvPr>
          <p:cNvSpPr/>
          <p:nvPr/>
        </p:nvSpPr>
        <p:spPr>
          <a:xfrm>
            <a:off x="4521815" y="1445901"/>
            <a:ext cx="664720" cy="57515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a:ln w="0"/>
                <a:solidFill>
                  <a:schemeClr val="tx1"/>
                </a:solidFill>
                <a:effectLst>
                  <a:outerShdw blurRad="38100" dist="19050" dir="2700000" algn="tl" rotWithShape="0">
                    <a:schemeClr val="dk1">
                      <a:alpha val="40000"/>
                    </a:schemeClr>
                  </a:outerShdw>
                </a:effectLst>
              </a:rPr>
              <a:t>SAN</a:t>
            </a:r>
          </a:p>
        </p:txBody>
      </p:sp>
      <p:pic>
        <p:nvPicPr>
          <p:cNvPr id="11" name="Picture 10">
            <a:extLst>
              <a:ext uri="{FF2B5EF4-FFF2-40B4-BE49-F238E27FC236}">
                <a16:creationId xmlns:a16="http://schemas.microsoft.com/office/drawing/2014/main" id="{9228854F-884D-4EC6-86FC-3C977AA33E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2724" y="1445901"/>
            <a:ext cx="911115" cy="911115"/>
          </a:xfrm>
          <a:prstGeom prst="rect">
            <a:avLst/>
          </a:prstGeom>
        </p:spPr>
      </p:pic>
      <p:cxnSp>
        <p:nvCxnSpPr>
          <p:cNvPr id="24" name="Straight Arrow Connector 23">
            <a:extLst>
              <a:ext uri="{FF2B5EF4-FFF2-40B4-BE49-F238E27FC236}">
                <a16:creationId xmlns:a16="http://schemas.microsoft.com/office/drawing/2014/main" id="{E01633AB-9437-49C8-849D-499A943BC04B}"/>
              </a:ext>
            </a:extLst>
          </p:cNvPr>
          <p:cNvCxnSpPr>
            <a:cxnSpLocks/>
          </p:cNvCxnSpPr>
          <p:nvPr/>
        </p:nvCxnSpPr>
        <p:spPr>
          <a:xfrm flipH="1">
            <a:off x="3176486" y="2304104"/>
            <a:ext cx="2377647" cy="12574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32BCBF78-1B89-49FB-98CC-B265FE455D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49565" y="1469162"/>
            <a:ext cx="909492" cy="892069"/>
          </a:xfrm>
          <a:prstGeom prst="rect">
            <a:avLst/>
          </a:prstGeom>
        </p:spPr>
      </p:pic>
      <p:sp>
        <p:nvSpPr>
          <p:cNvPr id="25" name="Oval 24">
            <a:extLst>
              <a:ext uri="{FF2B5EF4-FFF2-40B4-BE49-F238E27FC236}">
                <a16:creationId xmlns:a16="http://schemas.microsoft.com/office/drawing/2014/main" id="{C61A4D17-6DD8-42B1-B779-0DA12245E1E2}"/>
              </a:ext>
            </a:extLst>
          </p:cNvPr>
          <p:cNvSpPr/>
          <p:nvPr/>
        </p:nvSpPr>
        <p:spPr>
          <a:xfrm>
            <a:off x="6757985" y="1379099"/>
            <a:ext cx="729277" cy="619209"/>
          </a:xfrm>
          <a:prstGeom prst="ellipse">
            <a:avLst/>
          </a:prstGeom>
          <a:solidFill>
            <a:srgbClr val="FFC00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a:ln w="0"/>
                <a:solidFill>
                  <a:schemeClr val="tx1"/>
                </a:solidFill>
                <a:effectLst>
                  <a:outerShdw blurRad="38100" dist="19050" dir="2700000" algn="tl" rotWithShape="0">
                    <a:schemeClr val="dk1">
                      <a:alpha val="40000"/>
                    </a:schemeClr>
                  </a:outerShdw>
                </a:effectLst>
              </a:rPr>
              <a:t>VCSA</a:t>
            </a:r>
          </a:p>
        </p:txBody>
      </p:sp>
    </p:spTree>
    <p:extLst>
      <p:ext uri="{BB962C8B-B14F-4D97-AF65-F5344CB8AC3E}">
        <p14:creationId xmlns:p14="http://schemas.microsoft.com/office/powerpoint/2010/main" val="2843076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580A-8061-4B23-8FEB-0819BA50540A}"/>
              </a:ext>
            </a:extLst>
          </p:cNvPr>
          <p:cNvSpPr>
            <a:spLocks noGrp="1"/>
          </p:cNvSpPr>
          <p:nvPr>
            <p:ph type="title"/>
          </p:nvPr>
        </p:nvSpPr>
        <p:spPr/>
        <p:txBody>
          <a:bodyPr/>
          <a:lstStyle/>
          <a:p>
            <a:r>
              <a:rPr lang="nb-NO" dirty="0"/>
              <a:t>VCSA Management - VAMI</a:t>
            </a:r>
          </a:p>
        </p:txBody>
      </p:sp>
      <p:sp>
        <p:nvSpPr>
          <p:cNvPr id="4" name="Content Placeholder 3">
            <a:extLst>
              <a:ext uri="{FF2B5EF4-FFF2-40B4-BE49-F238E27FC236}">
                <a16:creationId xmlns:a16="http://schemas.microsoft.com/office/drawing/2014/main" id="{6C17B0EA-9F06-B943-99AB-A5E4463344F8}"/>
              </a:ext>
            </a:extLst>
          </p:cNvPr>
          <p:cNvSpPr>
            <a:spLocks noGrp="1"/>
          </p:cNvSpPr>
          <p:nvPr>
            <p:ph idx="1"/>
          </p:nvPr>
        </p:nvSpPr>
        <p:spPr/>
        <p:txBody>
          <a:bodyPr/>
          <a:lstStyle/>
          <a:p>
            <a:endParaRPr lang="nb-NO" dirty="0"/>
          </a:p>
        </p:txBody>
      </p:sp>
      <p:pic>
        <p:nvPicPr>
          <p:cNvPr id="6" name="Picture 5">
            <a:extLst>
              <a:ext uri="{FF2B5EF4-FFF2-40B4-BE49-F238E27FC236}">
                <a16:creationId xmlns:a16="http://schemas.microsoft.com/office/drawing/2014/main" id="{D17EC121-6690-A944-82CD-D72E7572D66D}"/>
              </a:ext>
            </a:extLst>
          </p:cNvPr>
          <p:cNvPicPr>
            <a:picLocks noChangeAspect="1"/>
          </p:cNvPicPr>
          <p:nvPr/>
        </p:nvPicPr>
        <p:blipFill>
          <a:blip r:embed="rId3"/>
          <a:stretch>
            <a:fillRect/>
          </a:stretch>
        </p:blipFill>
        <p:spPr>
          <a:xfrm>
            <a:off x="91440" y="844756"/>
            <a:ext cx="8961120" cy="3453987"/>
          </a:xfrm>
          <a:prstGeom prst="rect">
            <a:avLst/>
          </a:prstGeom>
        </p:spPr>
      </p:pic>
    </p:spTree>
    <p:extLst>
      <p:ext uri="{BB962C8B-B14F-4D97-AF65-F5344CB8AC3E}">
        <p14:creationId xmlns:p14="http://schemas.microsoft.com/office/powerpoint/2010/main" val="4155095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94E6A-8051-4CD1-8BD3-E9DB6D5B523F}"/>
              </a:ext>
            </a:extLst>
          </p:cNvPr>
          <p:cNvSpPr>
            <a:spLocks noGrp="1"/>
          </p:cNvSpPr>
          <p:nvPr>
            <p:ph type="ctrTitle"/>
          </p:nvPr>
        </p:nvSpPr>
        <p:spPr>
          <a:prstGeom prst="rect">
            <a:avLst/>
          </a:prstGeom>
        </p:spPr>
        <p:txBody>
          <a:bodyPr/>
          <a:lstStyle/>
          <a:p>
            <a:r>
              <a:rPr lang="nb-NO" dirty="0"/>
              <a:t>Demo</a:t>
            </a:r>
          </a:p>
        </p:txBody>
      </p:sp>
    </p:spTree>
    <p:extLst>
      <p:ext uri="{BB962C8B-B14F-4D97-AF65-F5344CB8AC3E}">
        <p14:creationId xmlns:p14="http://schemas.microsoft.com/office/powerpoint/2010/main" val="360463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DBA20-8DBF-4878-B7E7-45C6F09FB1C3}"/>
              </a:ext>
            </a:extLst>
          </p:cNvPr>
          <p:cNvSpPr>
            <a:spLocks noGrp="1"/>
          </p:cNvSpPr>
          <p:nvPr>
            <p:ph type="title"/>
          </p:nvPr>
        </p:nvSpPr>
        <p:spPr/>
        <p:txBody>
          <a:bodyPr/>
          <a:lstStyle/>
          <a:p>
            <a:r>
              <a:rPr lang="nb-NO" dirty="0"/>
              <a:t>Resources</a:t>
            </a:r>
          </a:p>
        </p:txBody>
      </p:sp>
      <p:sp>
        <p:nvSpPr>
          <p:cNvPr id="2" name="Subtitle 1">
            <a:extLst>
              <a:ext uri="{FF2B5EF4-FFF2-40B4-BE49-F238E27FC236}">
                <a16:creationId xmlns:a16="http://schemas.microsoft.com/office/drawing/2014/main" id="{B5F7A5CC-6465-4DC3-B2F9-DA5F60F87DA9}"/>
              </a:ext>
            </a:extLst>
          </p:cNvPr>
          <p:cNvSpPr>
            <a:spLocks noGrp="1"/>
          </p:cNvSpPr>
          <p:nvPr>
            <p:ph idx="1"/>
          </p:nvPr>
        </p:nvSpPr>
        <p:spPr/>
        <p:txBody>
          <a:bodyPr/>
          <a:lstStyle/>
          <a:p>
            <a:r>
              <a:rPr lang="nb-NO" dirty="0">
                <a:hlinkClick r:id="rId3"/>
              </a:rPr>
              <a:t>https://www.rudimartinsen.com/vsphere-performance/</a:t>
            </a:r>
            <a:r>
              <a:rPr lang="nb-NO" dirty="0"/>
              <a:t> </a:t>
            </a:r>
          </a:p>
          <a:p>
            <a:r>
              <a:rPr lang="nb-NO" dirty="0">
                <a:hlinkClick r:id="rId4"/>
              </a:rPr>
              <a:t>https://www.rudimartinsen.com/2018/12/03/vsphere-performance-vcenter-server-appliance-vcsa-monitoring/</a:t>
            </a:r>
            <a:endParaRPr lang="nb-NO" dirty="0"/>
          </a:p>
          <a:p>
            <a:r>
              <a:rPr lang="nb-NO" dirty="0">
                <a:hlinkClick r:id="rId5"/>
              </a:rPr>
              <a:t>https://www.influxdata.com/time-series-platform/influxdb/</a:t>
            </a:r>
            <a:endParaRPr lang="nb-NO" dirty="0"/>
          </a:p>
          <a:p>
            <a:r>
              <a:rPr lang="nb-NO" dirty="0">
                <a:hlinkClick r:id="rId6"/>
              </a:rPr>
              <a:t>https://grafana.com/</a:t>
            </a:r>
            <a:r>
              <a:rPr lang="nb-NO" dirty="0"/>
              <a:t> </a:t>
            </a:r>
          </a:p>
          <a:p>
            <a:r>
              <a:rPr lang="nb-NO" dirty="0">
                <a:hlinkClick r:id="rId7"/>
              </a:rPr>
              <a:t>https://code.vmware.com/apis</a:t>
            </a:r>
            <a:endParaRPr lang="nb-NO" dirty="0"/>
          </a:p>
          <a:p>
            <a:r>
              <a:rPr lang="nb-NO" dirty="0">
                <a:hlinkClick r:id="rId8"/>
              </a:rPr>
              <a:t>https://github.com/vmware/vsphere-automation-sdk-rest/tree/master/samples/postman</a:t>
            </a:r>
            <a:endParaRPr lang="nb-NO" dirty="0"/>
          </a:p>
          <a:p>
            <a:r>
              <a:rPr lang="nb-NO" dirty="0">
                <a:hlinkClick r:id="rId9"/>
              </a:rPr>
              <a:t>https://github.com/rumart/vmworld-europe-19</a:t>
            </a:r>
            <a:endParaRPr lang="nb-NO" dirty="0"/>
          </a:p>
          <a:p>
            <a:endParaRPr lang="nb-NO" dirty="0"/>
          </a:p>
          <a:p>
            <a:endParaRPr lang="nb-NO" dirty="0"/>
          </a:p>
          <a:p>
            <a:endParaRPr lang="nb-NO" dirty="0"/>
          </a:p>
          <a:p>
            <a:pPr marL="0" indent="0">
              <a:buNone/>
            </a:pPr>
            <a:endParaRPr lang="nb-NO" dirty="0"/>
          </a:p>
          <a:p>
            <a:endParaRPr lang="nb-NO" dirty="0"/>
          </a:p>
        </p:txBody>
      </p:sp>
      <p:pic>
        <p:nvPicPr>
          <p:cNvPr id="5" name="Picture 4">
            <a:extLst>
              <a:ext uri="{FF2B5EF4-FFF2-40B4-BE49-F238E27FC236}">
                <a16:creationId xmlns:a16="http://schemas.microsoft.com/office/drawing/2014/main" id="{36D622FB-167A-5C42-A5D6-58E126284F17}"/>
              </a:ext>
            </a:extLst>
          </p:cNvPr>
          <p:cNvPicPr>
            <a:picLocks noChangeAspect="1"/>
          </p:cNvPicPr>
          <p:nvPr/>
        </p:nvPicPr>
        <p:blipFill>
          <a:blip r:embed="rId10"/>
          <a:stretch>
            <a:fillRect/>
          </a:stretch>
        </p:blipFill>
        <p:spPr>
          <a:xfrm>
            <a:off x="7222067" y="1766531"/>
            <a:ext cx="1610437" cy="1610437"/>
          </a:xfrm>
          <a:prstGeom prst="rect">
            <a:avLst/>
          </a:prstGeom>
        </p:spPr>
      </p:pic>
    </p:spTree>
    <p:extLst>
      <p:ext uri="{BB962C8B-B14F-4D97-AF65-F5344CB8AC3E}">
        <p14:creationId xmlns:p14="http://schemas.microsoft.com/office/powerpoint/2010/main" val="17833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err="1"/>
              <a:t>About</a:t>
            </a:r>
            <a:r>
              <a:rPr lang="nb-NO" dirty="0"/>
              <a:t> </a:t>
            </a:r>
            <a:r>
              <a:rPr lang="nb-NO" dirty="0" err="1"/>
              <a:t>me</a:t>
            </a:r>
            <a:r>
              <a:rPr lang="nb-NO" dirty="0"/>
              <a:t>..</a:t>
            </a:r>
          </a:p>
        </p:txBody>
      </p:sp>
      <p:sp>
        <p:nvSpPr>
          <p:cNvPr id="3" name="Plassholder for innhold 2"/>
          <p:cNvSpPr>
            <a:spLocks noGrp="1"/>
          </p:cNvSpPr>
          <p:nvPr>
            <p:ph idx="1"/>
          </p:nvPr>
        </p:nvSpPr>
        <p:spPr/>
        <p:txBody>
          <a:bodyPr/>
          <a:lstStyle/>
          <a:p>
            <a:r>
              <a:rPr lang="nb-NO" dirty="0"/>
              <a:t>Rudi Martinsen</a:t>
            </a:r>
          </a:p>
          <a:p>
            <a:pPr lvl="1"/>
            <a:r>
              <a:rPr lang="nb-NO" dirty="0"/>
              <a:t>Senior Systems </a:t>
            </a:r>
            <a:r>
              <a:rPr lang="nb-NO" dirty="0" err="1"/>
              <a:t>Engineer</a:t>
            </a:r>
            <a:r>
              <a:rPr lang="nb-NO" dirty="0"/>
              <a:t>, Proact IT Norge AS</a:t>
            </a:r>
          </a:p>
          <a:p>
            <a:pPr lvl="1"/>
            <a:r>
              <a:rPr lang="nb-NO" dirty="0"/>
              <a:t>Automation and </a:t>
            </a:r>
            <a:r>
              <a:rPr lang="nb-NO" dirty="0" err="1"/>
              <a:t>integration</a:t>
            </a:r>
            <a:endParaRPr lang="nb-NO" dirty="0"/>
          </a:p>
          <a:p>
            <a:pPr lvl="1"/>
            <a:r>
              <a:rPr lang="nb-NO" dirty="0" err="1"/>
              <a:t>Infrastructure</a:t>
            </a:r>
            <a:r>
              <a:rPr lang="nb-NO" dirty="0"/>
              <a:t> and </a:t>
            </a:r>
            <a:r>
              <a:rPr lang="nb-NO" dirty="0" err="1"/>
              <a:t>performance</a:t>
            </a:r>
            <a:r>
              <a:rPr lang="nb-NO" dirty="0"/>
              <a:t> </a:t>
            </a:r>
            <a:r>
              <a:rPr lang="nb-NO" dirty="0" err="1"/>
              <a:t>monitoring</a:t>
            </a:r>
            <a:endParaRPr lang="nb-NO" dirty="0"/>
          </a:p>
          <a:p>
            <a:pPr lvl="1"/>
            <a:r>
              <a:rPr lang="nb-NO" dirty="0" err="1"/>
              <a:t>vExpert</a:t>
            </a:r>
            <a:r>
              <a:rPr lang="nb-NO" dirty="0"/>
              <a:t> 2018-2019</a:t>
            </a:r>
          </a:p>
          <a:p>
            <a:pPr lvl="1"/>
            <a:r>
              <a:rPr lang="nb-NO" dirty="0"/>
              <a:t>VMUG Norway Leader</a:t>
            </a:r>
          </a:p>
          <a:p>
            <a:pPr lvl="1"/>
            <a:r>
              <a:rPr lang="nb-NO" dirty="0" err="1"/>
              <a:t>Twitter</a:t>
            </a:r>
            <a:r>
              <a:rPr lang="nb-NO" dirty="0"/>
              <a:t>: @</a:t>
            </a:r>
            <a:r>
              <a:rPr lang="nb-NO" dirty="0" err="1"/>
              <a:t>RudiMartinsen</a:t>
            </a:r>
            <a:endParaRPr lang="nb-NO" dirty="0"/>
          </a:p>
          <a:p>
            <a:pPr lvl="1"/>
            <a:r>
              <a:rPr lang="nb-NO" dirty="0" err="1"/>
              <a:t>Blog</a:t>
            </a:r>
            <a:r>
              <a:rPr lang="nb-NO" dirty="0"/>
              <a:t>: </a:t>
            </a:r>
            <a:r>
              <a:rPr lang="nb-NO" dirty="0" err="1"/>
              <a:t>rudimartinsen.com</a:t>
            </a:r>
            <a:endParaRPr lang="nb-NO" dirty="0"/>
          </a:p>
          <a:p>
            <a:pPr>
              <a:buClr>
                <a:srgbClr val="E31937"/>
              </a:buClr>
            </a:pPr>
            <a:endParaRPr lang="nb-NO" dirty="0"/>
          </a:p>
        </p:txBody>
      </p:sp>
    </p:spTree>
    <p:extLst>
      <p:ext uri="{BB962C8B-B14F-4D97-AF65-F5344CB8AC3E}">
        <p14:creationId xmlns:p14="http://schemas.microsoft.com/office/powerpoint/2010/main" val="79688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17C46D-C27C-422F-8B51-5BA148DAF8B7}"/>
              </a:ext>
            </a:extLst>
          </p:cNvPr>
          <p:cNvSpPr txBox="1"/>
          <p:nvPr/>
        </p:nvSpPr>
        <p:spPr>
          <a:xfrm>
            <a:off x="1284195" y="1788460"/>
            <a:ext cx="5465471" cy="1131079"/>
          </a:xfrm>
          <a:prstGeom prst="rect">
            <a:avLst/>
          </a:prstGeom>
          <a:noFill/>
        </p:spPr>
        <p:txBody>
          <a:bodyPr wrap="none" rtlCol="0">
            <a:spAutoFit/>
          </a:bodyPr>
          <a:lstStyle/>
          <a:p>
            <a:r>
              <a:rPr lang="nb-NO" sz="4050" dirty="0" err="1"/>
              <a:t>Thank</a:t>
            </a:r>
            <a:r>
              <a:rPr lang="nb-NO" sz="4050" dirty="0"/>
              <a:t> </a:t>
            </a:r>
            <a:r>
              <a:rPr lang="nb-NO" sz="4050" dirty="0" err="1"/>
              <a:t>you</a:t>
            </a:r>
            <a:endParaRPr lang="nb-NO" sz="4050" dirty="0"/>
          </a:p>
          <a:p>
            <a:r>
              <a:rPr lang="nb-NO" sz="1350" dirty="0"/>
              <a:t>@</a:t>
            </a:r>
            <a:r>
              <a:rPr lang="nb-NO" sz="1350" dirty="0" err="1"/>
              <a:t>RudiMartinsen</a:t>
            </a:r>
            <a:r>
              <a:rPr lang="nb-NO" sz="1350" dirty="0"/>
              <a:t> | </a:t>
            </a:r>
            <a:r>
              <a:rPr lang="nb-NO" sz="1350" dirty="0">
                <a:hlinkClick r:id="rId3"/>
              </a:rPr>
              <a:t>https://rudimartinsen.com</a:t>
            </a:r>
            <a:r>
              <a:rPr lang="nb-NO" sz="1350" dirty="0"/>
              <a:t> | </a:t>
            </a:r>
            <a:r>
              <a:rPr lang="nb-NO" sz="1350" dirty="0" err="1"/>
              <a:t>rudi.martinsen@proact.no</a:t>
            </a:r>
            <a:endParaRPr lang="nb-NO" sz="1350" dirty="0"/>
          </a:p>
          <a:p>
            <a:endParaRPr lang="nb-NO" sz="1350" dirty="0"/>
          </a:p>
        </p:txBody>
      </p:sp>
    </p:spTree>
    <p:extLst>
      <p:ext uri="{BB962C8B-B14F-4D97-AF65-F5344CB8AC3E}">
        <p14:creationId xmlns:p14="http://schemas.microsoft.com/office/powerpoint/2010/main" val="394305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970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dirty="0"/>
          </a:p>
        </p:txBody>
      </p:sp>
    </p:spTree>
    <p:extLst>
      <p:ext uri="{BB962C8B-B14F-4D97-AF65-F5344CB8AC3E}">
        <p14:creationId xmlns:p14="http://schemas.microsoft.com/office/powerpoint/2010/main" val="1360949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3A43-43AF-4A49-A5A9-6BBC7A5E77FF}"/>
              </a:ext>
            </a:extLst>
          </p:cNvPr>
          <p:cNvSpPr>
            <a:spLocks noGrp="1"/>
          </p:cNvSpPr>
          <p:nvPr>
            <p:ph type="title"/>
          </p:nvPr>
        </p:nvSpPr>
        <p:spPr/>
        <p:txBody>
          <a:bodyPr/>
          <a:lstStyle/>
          <a:p>
            <a:r>
              <a:rPr lang="nb-NO" dirty="0"/>
              <a:t>Agenda</a:t>
            </a:r>
          </a:p>
        </p:txBody>
      </p:sp>
      <p:sp>
        <p:nvSpPr>
          <p:cNvPr id="3" name="Content Placeholder 2">
            <a:extLst>
              <a:ext uri="{FF2B5EF4-FFF2-40B4-BE49-F238E27FC236}">
                <a16:creationId xmlns:a16="http://schemas.microsoft.com/office/drawing/2014/main" id="{3EB7C7E8-3679-E84F-A602-B179CC854693}"/>
              </a:ext>
            </a:extLst>
          </p:cNvPr>
          <p:cNvSpPr>
            <a:spLocks noGrp="1"/>
          </p:cNvSpPr>
          <p:nvPr>
            <p:ph idx="1"/>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a </a:t>
            </a:r>
            <a:r>
              <a:rPr lang="nb-NO" dirty="0" err="1"/>
              <a:t>short</a:t>
            </a:r>
            <a:r>
              <a:rPr lang="nb-NO" dirty="0"/>
              <a:t> </a:t>
            </a:r>
            <a:r>
              <a:rPr lang="nb-NO" dirty="0" err="1"/>
              <a:t>recap</a:t>
            </a:r>
            <a:endParaRPr lang="nb-NO" dirty="0"/>
          </a:p>
          <a:p>
            <a:r>
              <a:rPr lang="nb-NO" dirty="0"/>
              <a:t>vSphere APIs – a </a:t>
            </a:r>
            <a:r>
              <a:rPr lang="nb-NO" dirty="0" err="1"/>
              <a:t>short</a:t>
            </a:r>
            <a:r>
              <a:rPr lang="nb-NO" dirty="0"/>
              <a:t> </a:t>
            </a:r>
            <a:r>
              <a:rPr lang="nb-NO" dirty="0" err="1"/>
              <a:t>introduction</a:t>
            </a:r>
            <a:endParaRPr lang="nb-NO" dirty="0"/>
          </a:p>
          <a:p>
            <a:r>
              <a:rPr lang="nb-NO" dirty="0" err="1"/>
              <a:t>Exploring</a:t>
            </a:r>
            <a:r>
              <a:rPr lang="nb-NO" dirty="0"/>
              <a:t> </a:t>
            </a:r>
            <a:r>
              <a:rPr lang="nb-NO" dirty="0" err="1"/>
              <a:t>vCenter</a:t>
            </a:r>
            <a:r>
              <a:rPr lang="nb-NO" dirty="0"/>
              <a:t> REST APIs</a:t>
            </a:r>
          </a:p>
          <a:p>
            <a:r>
              <a:rPr lang="nb-NO" dirty="0" err="1"/>
              <a:t>Extending</a:t>
            </a:r>
            <a:r>
              <a:rPr lang="nb-NO" dirty="0"/>
              <a:t> </a:t>
            </a:r>
            <a:r>
              <a:rPr lang="nb-NO" dirty="0" err="1"/>
              <a:t>the</a:t>
            </a:r>
            <a:r>
              <a:rPr lang="nb-NO" dirty="0"/>
              <a:t> </a:t>
            </a:r>
            <a:r>
              <a:rPr lang="nb-NO" dirty="0" err="1"/>
              <a:t>Performance</a:t>
            </a:r>
            <a:r>
              <a:rPr lang="nb-NO" dirty="0"/>
              <a:t> </a:t>
            </a:r>
            <a:r>
              <a:rPr lang="nb-NO" dirty="0" err="1"/>
              <a:t>monitoring</a:t>
            </a:r>
            <a:r>
              <a:rPr lang="nb-NO" dirty="0"/>
              <a:t> </a:t>
            </a:r>
            <a:r>
              <a:rPr lang="nb-NO" dirty="0" err="1"/>
              <a:t>solution</a:t>
            </a:r>
            <a:endParaRPr lang="nb-NO" dirty="0"/>
          </a:p>
          <a:p>
            <a:endParaRPr lang="nb-NO" dirty="0"/>
          </a:p>
        </p:txBody>
      </p:sp>
    </p:spTree>
    <p:extLst>
      <p:ext uri="{BB962C8B-B14F-4D97-AF65-F5344CB8AC3E}">
        <p14:creationId xmlns:p14="http://schemas.microsoft.com/office/powerpoint/2010/main" val="663568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Short </a:t>
            </a:r>
            <a:r>
              <a:rPr lang="nb-NO" dirty="0" err="1"/>
              <a:t>recap</a:t>
            </a:r>
            <a:endParaRPr lang="nb-NO" dirty="0"/>
          </a:p>
        </p:txBody>
      </p:sp>
      <p:sp>
        <p:nvSpPr>
          <p:cNvPr id="4" name="Content Placeholder 3">
            <a:extLst>
              <a:ext uri="{FF2B5EF4-FFF2-40B4-BE49-F238E27FC236}">
                <a16:creationId xmlns:a16="http://schemas.microsoft.com/office/drawing/2014/main" id="{A7C59BE6-8681-244B-982B-EE96FCFC6D91}"/>
              </a:ext>
            </a:extLst>
          </p:cNvPr>
          <p:cNvSpPr>
            <a:spLocks noGrp="1"/>
          </p:cNvSpPr>
          <p:nvPr>
            <p:ph idx="1"/>
          </p:nvPr>
        </p:nvSpPr>
        <p:spPr/>
        <p:txBody>
          <a:bodyPr/>
          <a:lstStyle/>
          <a:p>
            <a:endParaRPr lang="nb-NO"/>
          </a:p>
        </p:txBody>
      </p:sp>
    </p:spTree>
    <p:extLst>
      <p:ext uri="{BB962C8B-B14F-4D97-AF65-F5344CB8AC3E}">
        <p14:creationId xmlns:p14="http://schemas.microsoft.com/office/powerpoint/2010/main" val="1766634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Short </a:t>
            </a:r>
            <a:r>
              <a:rPr lang="nb-NO" dirty="0" err="1"/>
              <a:t>recap</a:t>
            </a:r>
            <a:endParaRPr lang="nb-NO" dirty="0"/>
          </a:p>
        </p:txBody>
      </p:sp>
      <p:sp>
        <p:nvSpPr>
          <p:cNvPr id="2" name="Content Placeholder 1">
            <a:extLst>
              <a:ext uri="{FF2B5EF4-FFF2-40B4-BE49-F238E27FC236}">
                <a16:creationId xmlns:a16="http://schemas.microsoft.com/office/drawing/2014/main" id="{7A0576E7-3C91-1A49-8BE9-1D2FCB67AF72}"/>
              </a:ext>
            </a:extLst>
          </p:cNvPr>
          <p:cNvSpPr>
            <a:spLocks noGrp="1"/>
          </p:cNvSpPr>
          <p:nvPr>
            <p:ph idx="1"/>
          </p:nvPr>
        </p:nvSpPr>
        <p:spPr/>
        <p:txBody>
          <a:bodyPr/>
          <a:lstStyle/>
          <a:p>
            <a:endParaRPr lang="nb-NO"/>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spTree>
    <p:extLst>
      <p:ext uri="{BB962C8B-B14F-4D97-AF65-F5344CB8AC3E}">
        <p14:creationId xmlns:p14="http://schemas.microsoft.com/office/powerpoint/2010/main" val="2282189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Short </a:t>
            </a:r>
            <a:r>
              <a:rPr lang="nb-NO" dirty="0" err="1"/>
              <a:t>recap</a:t>
            </a:r>
            <a:endParaRPr lang="nb-NO" dirty="0"/>
          </a:p>
        </p:txBody>
      </p:sp>
      <p:sp>
        <p:nvSpPr>
          <p:cNvPr id="2" name="Content Placeholder 1">
            <a:extLst>
              <a:ext uri="{FF2B5EF4-FFF2-40B4-BE49-F238E27FC236}">
                <a16:creationId xmlns:a16="http://schemas.microsoft.com/office/drawing/2014/main" id="{A4058DA4-2EB5-8D4F-BA0C-47957580557A}"/>
              </a:ext>
            </a:extLst>
          </p:cNvPr>
          <p:cNvSpPr>
            <a:spLocks noGrp="1"/>
          </p:cNvSpPr>
          <p:nvPr>
            <p:ph idx="1"/>
          </p:nvPr>
        </p:nvSpPr>
        <p:spPr/>
        <p:txBody>
          <a:bodyPr/>
          <a:lstStyle/>
          <a:p>
            <a:endParaRPr lang="nb-NO"/>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pic>
        <p:nvPicPr>
          <p:cNvPr id="8" name="Picture 2" descr="Bilderesultat for influxdb">
            <a:extLst>
              <a:ext uri="{FF2B5EF4-FFF2-40B4-BE49-F238E27FC236}">
                <a16:creationId xmlns:a16="http://schemas.microsoft.com/office/drawing/2014/main" id="{ECD64834-05BC-49FC-9CAB-5C71238A48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1" y="3539291"/>
            <a:ext cx="1851986" cy="686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resultat fÃ¶r database">
            <a:extLst>
              <a:ext uri="{FF2B5EF4-FFF2-40B4-BE49-F238E27FC236}">
                <a16:creationId xmlns:a16="http://schemas.microsoft.com/office/drawing/2014/main" id="{054D1394-5F65-435C-93B7-1D47BE6E6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519" y="3447232"/>
            <a:ext cx="686778" cy="68677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4F72EDD-A9A6-4DDE-AEBF-13BE1425C9C1}"/>
              </a:ext>
            </a:extLst>
          </p:cNvPr>
          <p:cNvCxnSpPr>
            <a:cxnSpLocks/>
          </p:cNvCxnSpPr>
          <p:nvPr/>
        </p:nvCxnSpPr>
        <p:spPr>
          <a:xfrm>
            <a:off x="2804908" y="2515206"/>
            <a:ext cx="0" cy="8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sp>
        <p:nvSpPr>
          <p:cNvPr id="29" name="TextBox 28">
            <a:extLst>
              <a:ext uri="{FF2B5EF4-FFF2-40B4-BE49-F238E27FC236}">
                <a16:creationId xmlns:a16="http://schemas.microsoft.com/office/drawing/2014/main" id="{AEAE608A-38E9-4835-91AD-205C2377AEF9}"/>
              </a:ext>
            </a:extLst>
          </p:cNvPr>
          <p:cNvSpPr txBox="1"/>
          <p:nvPr/>
        </p:nvSpPr>
        <p:spPr>
          <a:xfrm>
            <a:off x="742720" y="4040313"/>
            <a:ext cx="1564240" cy="461665"/>
          </a:xfrm>
          <a:prstGeom prst="rect">
            <a:avLst/>
          </a:prstGeom>
          <a:noFill/>
        </p:spPr>
        <p:txBody>
          <a:bodyPr wrap="square" rtlCol="0">
            <a:spAutoFit/>
          </a:bodyPr>
          <a:lstStyle/>
          <a:p>
            <a:r>
              <a:rPr lang="nb-NO" sz="2400" b="1" dirty="0"/>
              <a:t>Store</a:t>
            </a:r>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spTree>
    <p:extLst>
      <p:ext uri="{BB962C8B-B14F-4D97-AF65-F5344CB8AC3E}">
        <p14:creationId xmlns:p14="http://schemas.microsoft.com/office/powerpoint/2010/main" val="311049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Short </a:t>
            </a:r>
            <a:r>
              <a:rPr lang="nb-NO" dirty="0" err="1"/>
              <a:t>recap</a:t>
            </a:r>
            <a:endParaRPr lang="nb-NO" dirty="0"/>
          </a:p>
        </p:txBody>
      </p:sp>
      <p:sp>
        <p:nvSpPr>
          <p:cNvPr id="2" name="Content Placeholder 1">
            <a:extLst>
              <a:ext uri="{FF2B5EF4-FFF2-40B4-BE49-F238E27FC236}">
                <a16:creationId xmlns:a16="http://schemas.microsoft.com/office/drawing/2014/main" id="{EBA256AB-6429-634E-9BAE-8A6037F58482}"/>
              </a:ext>
            </a:extLst>
          </p:cNvPr>
          <p:cNvSpPr>
            <a:spLocks noGrp="1"/>
          </p:cNvSpPr>
          <p:nvPr>
            <p:ph idx="1"/>
          </p:nvPr>
        </p:nvSpPr>
        <p:spPr/>
        <p:txBody>
          <a:bodyPr/>
          <a:lstStyle/>
          <a:p>
            <a:endParaRPr lang="nb-NO"/>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pic>
        <p:nvPicPr>
          <p:cNvPr id="8" name="Picture 2" descr="Bilderesultat for influxdb">
            <a:extLst>
              <a:ext uri="{FF2B5EF4-FFF2-40B4-BE49-F238E27FC236}">
                <a16:creationId xmlns:a16="http://schemas.microsoft.com/office/drawing/2014/main" id="{ECD64834-05BC-49FC-9CAB-5C71238A48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1" y="3539291"/>
            <a:ext cx="1851986" cy="686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resultat fÃ¶r database">
            <a:extLst>
              <a:ext uri="{FF2B5EF4-FFF2-40B4-BE49-F238E27FC236}">
                <a16:creationId xmlns:a16="http://schemas.microsoft.com/office/drawing/2014/main" id="{054D1394-5F65-435C-93B7-1D47BE6E6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519" y="3447232"/>
            <a:ext cx="686778" cy="68677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4F72EDD-A9A6-4DDE-AEBF-13BE1425C9C1}"/>
              </a:ext>
            </a:extLst>
          </p:cNvPr>
          <p:cNvCxnSpPr>
            <a:cxnSpLocks/>
          </p:cNvCxnSpPr>
          <p:nvPr/>
        </p:nvCxnSpPr>
        <p:spPr>
          <a:xfrm>
            <a:off x="2804908" y="2515206"/>
            <a:ext cx="0" cy="8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2" descr="Bilderesultat for grafana">
            <a:extLst>
              <a:ext uri="{FF2B5EF4-FFF2-40B4-BE49-F238E27FC236}">
                <a16:creationId xmlns:a16="http://schemas.microsoft.com/office/drawing/2014/main" id="{4578A053-49C5-4C70-9910-80709F0C9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986" y="3309598"/>
            <a:ext cx="1049504" cy="962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i2.wp.com/www.rudimartinsen.com/wp-content/uploads/2018/04/vsan_dash_1.png?resize=750%2C410&amp;ssl=1">
            <a:extLst>
              <a:ext uri="{FF2B5EF4-FFF2-40B4-BE49-F238E27FC236}">
                <a16:creationId xmlns:a16="http://schemas.microsoft.com/office/drawing/2014/main" id="{813D513D-3C6C-489F-BC4D-AE3CA1997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205" y="3117961"/>
            <a:ext cx="2797751" cy="15294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AB77C722-D8E2-4779-BFD7-D3CF0DD9FAB4}"/>
              </a:ext>
            </a:extLst>
          </p:cNvPr>
          <p:cNvCxnSpPr>
            <a:cxnSpLocks/>
          </p:cNvCxnSpPr>
          <p:nvPr/>
        </p:nvCxnSpPr>
        <p:spPr>
          <a:xfrm>
            <a:off x="3162578" y="3790620"/>
            <a:ext cx="13133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sp>
        <p:nvSpPr>
          <p:cNvPr id="29" name="TextBox 28">
            <a:extLst>
              <a:ext uri="{FF2B5EF4-FFF2-40B4-BE49-F238E27FC236}">
                <a16:creationId xmlns:a16="http://schemas.microsoft.com/office/drawing/2014/main" id="{AEAE608A-38E9-4835-91AD-205C2377AEF9}"/>
              </a:ext>
            </a:extLst>
          </p:cNvPr>
          <p:cNvSpPr txBox="1"/>
          <p:nvPr/>
        </p:nvSpPr>
        <p:spPr>
          <a:xfrm>
            <a:off x="742720" y="4040313"/>
            <a:ext cx="1564240" cy="461665"/>
          </a:xfrm>
          <a:prstGeom prst="rect">
            <a:avLst/>
          </a:prstGeom>
          <a:noFill/>
        </p:spPr>
        <p:txBody>
          <a:bodyPr wrap="square" rtlCol="0">
            <a:spAutoFit/>
          </a:bodyPr>
          <a:lstStyle/>
          <a:p>
            <a:r>
              <a:rPr lang="nb-NO" sz="2400" b="1" dirty="0"/>
              <a:t>Store</a:t>
            </a:r>
          </a:p>
        </p:txBody>
      </p:sp>
      <p:sp>
        <p:nvSpPr>
          <p:cNvPr id="30" name="TextBox 29">
            <a:extLst>
              <a:ext uri="{FF2B5EF4-FFF2-40B4-BE49-F238E27FC236}">
                <a16:creationId xmlns:a16="http://schemas.microsoft.com/office/drawing/2014/main" id="{F07D3C30-6338-417A-ADFC-4A8D589288EA}"/>
              </a:ext>
            </a:extLst>
          </p:cNvPr>
          <p:cNvSpPr txBox="1"/>
          <p:nvPr/>
        </p:nvSpPr>
        <p:spPr>
          <a:xfrm>
            <a:off x="6264618" y="2588951"/>
            <a:ext cx="2410736" cy="461665"/>
          </a:xfrm>
          <a:prstGeom prst="rect">
            <a:avLst/>
          </a:prstGeom>
          <a:noFill/>
        </p:spPr>
        <p:txBody>
          <a:bodyPr wrap="square" rtlCol="0">
            <a:spAutoFit/>
          </a:bodyPr>
          <a:lstStyle/>
          <a:p>
            <a:r>
              <a:rPr lang="nb-NO" sz="2400" b="1" dirty="0" err="1"/>
              <a:t>Visualize</a:t>
            </a:r>
            <a:endParaRPr lang="nb-NO" sz="4050" b="1" dirty="0"/>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spTree>
    <p:extLst>
      <p:ext uri="{BB962C8B-B14F-4D97-AF65-F5344CB8AC3E}">
        <p14:creationId xmlns:p14="http://schemas.microsoft.com/office/powerpoint/2010/main" val="240349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000">
        <p159:morph option="byObject"/>
      </p:transition>
    </mc:Choice>
    <mc:Fallback xmlns="">
      <p:transition spd="slow"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733C5-DBEE-48B3-B29F-18C3B41E7215}"/>
              </a:ext>
            </a:extLst>
          </p:cNvPr>
          <p:cNvSpPr>
            <a:spLocks noGrp="1"/>
          </p:cNvSpPr>
          <p:nvPr>
            <p:ph type="title"/>
          </p:nvPr>
        </p:nvSpPr>
        <p:spPr/>
        <p:txBody>
          <a:bodyPr/>
          <a:lstStyle/>
          <a:p>
            <a:r>
              <a:rPr lang="nb-NO" dirty="0" err="1"/>
              <a:t>vSphere</a:t>
            </a:r>
            <a:r>
              <a:rPr lang="nb-NO" dirty="0"/>
              <a:t> </a:t>
            </a:r>
            <a:r>
              <a:rPr lang="nb-NO" dirty="0" err="1"/>
              <a:t>Performance</a:t>
            </a:r>
            <a:r>
              <a:rPr lang="nb-NO" dirty="0"/>
              <a:t> </a:t>
            </a:r>
            <a:r>
              <a:rPr lang="nb-NO" dirty="0" err="1"/>
              <a:t>monitoring</a:t>
            </a:r>
            <a:r>
              <a:rPr lang="nb-NO" dirty="0"/>
              <a:t> – Short </a:t>
            </a:r>
            <a:r>
              <a:rPr lang="nb-NO" dirty="0" err="1"/>
              <a:t>recap</a:t>
            </a:r>
            <a:endParaRPr lang="nb-NO" dirty="0"/>
          </a:p>
        </p:txBody>
      </p:sp>
      <p:sp>
        <p:nvSpPr>
          <p:cNvPr id="4" name="Oval 3">
            <a:extLst>
              <a:ext uri="{FF2B5EF4-FFF2-40B4-BE49-F238E27FC236}">
                <a16:creationId xmlns:a16="http://schemas.microsoft.com/office/drawing/2014/main" id="{9E82A52F-F080-4E5A-B819-5E971F683950}"/>
              </a:ext>
            </a:extLst>
          </p:cNvPr>
          <p:cNvSpPr/>
          <p:nvPr/>
        </p:nvSpPr>
        <p:spPr>
          <a:xfrm>
            <a:off x="333346" y="1653559"/>
            <a:ext cx="1121485" cy="895574"/>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err="1">
                <a:ln w="0"/>
                <a:solidFill>
                  <a:schemeClr val="tx1"/>
                </a:solidFill>
                <a:effectLst>
                  <a:outerShdw blurRad="38100" dist="19050" dir="2700000" algn="tl" rotWithShape="0">
                    <a:schemeClr val="dk1">
                      <a:alpha val="40000"/>
                    </a:schemeClr>
                  </a:outerShdw>
                </a:effectLst>
              </a:rPr>
              <a:t>vCenter</a:t>
            </a:r>
            <a:endParaRPr lang="nb-NO" sz="1350" dirty="0">
              <a:ln w="0"/>
              <a:solidFill>
                <a:schemeClr val="tx1"/>
              </a:solidFill>
              <a:effectLst>
                <a:outerShdw blurRad="38100" dist="19050" dir="2700000" algn="tl" rotWithShape="0">
                  <a:schemeClr val="dk1">
                    <a:alpha val="40000"/>
                  </a:schemeClr>
                </a:outerShdw>
              </a:effectLst>
            </a:endParaRPr>
          </a:p>
        </p:txBody>
      </p:sp>
      <p:pic>
        <p:nvPicPr>
          <p:cNvPr id="8" name="Picture 2" descr="Bilderesultat for influxdb">
            <a:extLst>
              <a:ext uri="{FF2B5EF4-FFF2-40B4-BE49-F238E27FC236}">
                <a16:creationId xmlns:a16="http://schemas.microsoft.com/office/drawing/2014/main" id="{ECD64834-05BC-49FC-9CAB-5C71238A48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11" y="3539291"/>
            <a:ext cx="1851986" cy="686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ldresultat fÃ¶r database">
            <a:extLst>
              <a:ext uri="{FF2B5EF4-FFF2-40B4-BE49-F238E27FC236}">
                <a16:creationId xmlns:a16="http://schemas.microsoft.com/office/drawing/2014/main" id="{054D1394-5F65-435C-93B7-1D47BE6E6B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1519" y="3447232"/>
            <a:ext cx="686778" cy="68677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4F72EDD-A9A6-4DDE-AEBF-13BE1425C9C1}"/>
              </a:ext>
            </a:extLst>
          </p:cNvPr>
          <p:cNvCxnSpPr>
            <a:cxnSpLocks/>
          </p:cNvCxnSpPr>
          <p:nvPr/>
        </p:nvCxnSpPr>
        <p:spPr>
          <a:xfrm>
            <a:off x="2804908" y="2515206"/>
            <a:ext cx="0" cy="8774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2" descr="Bilderesultat for grafana">
            <a:extLst>
              <a:ext uri="{FF2B5EF4-FFF2-40B4-BE49-F238E27FC236}">
                <a16:creationId xmlns:a16="http://schemas.microsoft.com/office/drawing/2014/main" id="{4578A053-49C5-4C70-9910-80709F0C9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9986" y="3309598"/>
            <a:ext cx="1049504" cy="9620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i2.wp.com/www.rudimartinsen.com/wp-content/uploads/2018/04/vsan_dash_1.png?resize=750%2C410&amp;ssl=1">
            <a:extLst>
              <a:ext uri="{FF2B5EF4-FFF2-40B4-BE49-F238E27FC236}">
                <a16:creationId xmlns:a16="http://schemas.microsoft.com/office/drawing/2014/main" id="{813D513D-3C6C-489F-BC4D-AE3CA1997F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205" y="3117961"/>
            <a:ext cx="2797751" cy="152943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AB77C722-D8E2-4779-BFD7-D3CF0DD9FAB4}"/>
              </a:ext>
            </a:extLst>
          </p:cNvPr>
          <p:cNvCxnSpPr>
            <a:cxnSpLocks/>
          </p:cNvCxnSpPr>
          <p:nvPr/>
        </p:nvCxnSpPr>
        <p:spPr>
          <a:xfrm>
            <a:off x="3162578" y="3790620"/>
            <a:ext cx="131334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E4086B-2CCC-4E6D-8705-33297FD5A96F}"/>
              </a:ext>
            </a:extLst>
          </p:cNvPr>
          <p:cNvCxnSpPr>
            <a:cxnSpLocks/>
          </p:cNvCxnSpPr>
          <p:nvPr/>
        </p:nvCxnSpPr>
        <p:spPr>
          <a:xfrm>
            <a:off x="1550843" y="2101346"/>
            <a:ext cx="8327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28DDED7-66D9-4C58-AD17-61C1B6C76AF9}"/>
              </a:ext>
            </a:extLst>
          </p:cNvPr>
          <p:cNvSpPr txBox="1"/>
          <p:nvPr/>
        </p:nvSpPr>
        <p:spPr>
          <a:xfrm>
            <a:off x="1652048" y="1398349"/>
            <a:ext cx="1435904" cy="461665"/>
          </a:xfrm>
          <a:prstGeom prst="rect">
            <a:avLst/>
          </a:prstGeom>
          <a:noFill/>
        </p:spPr>
        <p:txBody>
          <a:bodyPr wrap="square" rtlCol="0">
            <a:spAutoFit/>
          </a:bodyPr>
          <a:lstStyle/>
          <a:p>
            <a:r>
              <a:rPr lang="nb-NO" sz="2400" b="1" dirty="0"/>
              <a:t>Pull</a:t>
            </a:r>
          </a:p>
        </p:txBody>
      </p:sp>
      <p:sp>
        <p:nvSpPr>
          <p:cNvPr id="29" name="TextBox 28">
            <a:extLst>
              <a:ext uri="{FF2B5EF4-FFF2-40B4-BE49-F238E27FC236}">
                <a16:creationId xmlns:a16="http://schemas.microsoft.com/office/drawing/2014/main" id="{AEAE608A-38E9-4835-91AD-205C2377AEF9}"/>
              </a:ext>
            </a:extLst>
          </p:cNvPr>
          <p:cNvSpPr txBox="1"/>
          <p:nvPr/>
        </p:nvSpPr>
        <p:spPr>
          <a:xfrm>
            <a:off x="742720" y="4040313"/>
            <a:ext cx="1564240" cy="461665"/>
          </a:xfrm>
          <a:prstGeom prst="rect">
            <a:avLst/>
          </a:prstGeom>
          <a:noFill/>
        </p:spPr>
        <p:txBody>
          <a:bodyPr wrap="square" rtlCol="0">
            <a:spAutoFit/>
          </a:bodyPr>
          <a:lstStyle/>
          <a:p>
            <a:r>
              <a:rPr lang="nb-NO" sz="2400" b="1" dirty="0"/>
              <a:t>Store</a:t>
            </a:r>
          </a:p>
        </p:txBody>
      </p:sp>
      <p:sp>
        <p:nvSpPr>
          <p:cNvPr id="30" name="TextBox 29">
            <a:extLst>
              <a:ext uri="{FF2B5EF4-FFF2-40B4-BE49-F238E27FC236}">
                <a16:creationId xmlns:a16="http://schemas.microsoft.com/office/drawing/2014/main" id="{F07D3C30-6338-417A-ADFC-4A8D589288EA}"/>
              </a:ext>
            </a:extLst>
          </p:cNvPr>
          <p:cNvSpPr txBox="1"/>
          <p:nvPr/>
        </p:nvSpPr>
        <p:spPr>
          <a:xfrm>
            <a:off x="6264618" y="2588951"/>
            <a:ext cx="2410736" cy="461665"/>
          </a:xfrm>
          <a:prstGeom prst="rect">
            <a:avLst/>
          </a:prstGeom>
          <a:noFill/>
        </p:spPr>
        <p:txBody>
          <a:bodyPr wrap="square" rtlCol="0">
            <a:spAutoFit/>
          </a:bodyPr>
          <a:lstStyle/>
          <a:p>
            <a:r>
              <a:rPr lang="nb-NO" sz="2400" b="1" dirty="0" err="1"/>
              <a:t>Visualize</a:t>
            </a:r>
            <a:endParaRPr lang="nb-NO" sz="4050" b="1" dirty="0"/>
          </a:p>
        </p:txBody>
      </p:sp>
      <p:pic>
        <p:nvPicPr>
          <p:cNvPr id="6" name="Picture 5">
            <a:extLst>
              <a:ext uri="{FF2B5EF4-FFF2-40B4-BE49-F238E27FC236}">
                <a16:creationId xmlns:a16="http://schemas.microsoft.com/office/drawing/2014/main" id="{C4F25F0D-15BB-481F-9DD7-5744D3271E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5612" y="1609419"/>
            <a:ext cx="1100851" cy="892069"/>
          </a:xfrm>
          <a:prstGeom prst="rect">
            <a:avLst/>
          </a:prstGeom>
        </p:spPr>
      </p:pic>
      <p:cxnSp>
        <p:nvCxnSpPr>
          <p:cNvPr id="17" name="Straight Arrow Connector 16">
            <a:extLst>
              <a:ext uri="{FF2B5EF4-FFF2-40B4-BE49-F238E27FC236}">
                <a16:creationId xmlns:a16="http://schemas.microsoft.com/office/drawing/2014/main" id="{5203ADD6-47F4-4D10-8958-8EFAA1A60395}"/>
              </a:ext>
            </a:extLst>
          </p:cNvPr>
          <p:cNvCxnSpPr>
            <a:cxnSpLocks/>
          </p:cNvCxnSpPr>
          <p:nvPr/>
        </p:nvCxnSpPr>
        <p:spPr>
          <a:xfrm flipH="1">
            <a:off x="3062185" y="2317154"/>
            <a:ext cx="843535" cy="11300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A79CA8D5-D2CE-4BAB-9A22-9EF21B7EFC30}"/>
              </a:ext>
            </a:extLst>
          </p:cNvPr>
          <p:cNvSpPr/>
          <p:nvPr/>
        </p:nvSpPr>
        <p:spPr>
          <a:xfrm>
            <a:off x="4521815" y="1445901"/>
            <a:ext cx="664720" cy="57515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350" dirty="0">
                <a:ln w="0"/>
                <a:solidFill>
                  <a:schemeClr val="tx1"/>
                </a:solidFill>
                <a:effectLst>
                  <a:outerShdw blurRad="38100" dist="19050" dir="2700000" algn="tl" rotWithShape="0">
                    <a:schemeClr val="dk1">
                      <a:alpha val="40000"/>
                    </a:schemeClr>
                  </a:outerShdw>
                </a:effectLst>
              </a:rPr>
              <a:t>SAN</a:t>
            </a:r>
          </a:p>
        </p:txBody>
      </p:sp>
      <p:pic>
        <p:nvPicPr>
          <p:cNvPr id="26" name="Picture 25">
            <a:extLst>
              <a:ext uri="{FF2B5EF4-FFF2-40B4-BE49-F238E27FC236}">
                <a16:creationId xmlns:a16="http://schemas.microsoft.com/office/drawing/2014/main" id="{32BCBF78-1B89-49FB-98CC-B265FE455D1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9565" y="1469162"/>
            <a:ext cx="909492" cy="892069"/>
          </a:xfrm>
          <a:prstGeom prst="rect">
            <a:avLst/>
          </a:prstGeom>
        </p:spPr>
      </p:pic>
      <p:sp>
        <p:nvSpPr>
          <p:cNvPr id="5" name="Content Placeholder 4">
            <a:extLst>
              <a:ext uri="{FF2B5EF4-FFF2-40B4-BE49-F238E27FC236}">
                <a16:creationId xmlns:a16="http://schemas.microsoft.com/office/drawing/2014/main" id="{A53FC9DB-560D-6740-904C-50C300AE53AE}"/>
              </a:ext>
            </a:extLst>
          </p:cNvPr>
          <p:cNvSpPr>
            <a:spLocks noGrp="1"/>
          </p:cNvSpPr>
          <p:nvPr>
            <p:ph idx="1"/>
          </p:nvPr>
        </p:nvSpPr>
        <p:spPr/>
        <p:txBody>
          <a:bodyPr/>
          <a:lstStyle/>
          <a:p>
            <a:endParaRPr lang="nb-NO" dirty="0"/>
          </a:p>
        </p:txBody>
      </p:sp>
      <p:pic>
        <p:nvPicPr>
          <p:cNvPr id="24" name="Picture 23">
            <a:extLst>
              <a:ext uri="{FF2B5EF4-FFF2-40B4-BE49-F238E27FC236}">
                <a16:creationId xmlns:a16="http://schemas.microsoft.com/office/drawing/2014/main" id="{BC9C577F-CB3A-5A49-9822-A20F890F7542}"/>
              </a:ext>
            </a:extLst>
          </p:cNvPr>
          <p:cNvPicPr>
            <a:picLocks noChangeAspect="1"/>
          </p:cNvPicPr>
          <p:nvPr/>
        </p:nvPicPr>
        <p:blipFill>
          <a:blip r:embed="rId9"/>
          <a:stretch>
            <a:fillRect/>
          </a:stretch>
        </p:blipFill>
        <p:spPr>
          <a:xfrm>
            <a:off x="7222067" y="1019786"/>
            <a:ext cx="1610437" cy="1610437"/>
          </a:xfrm>
          <a:prstGeom prst="rect">
            <a:avLst/>
          </a:prstGeom>
        </p:spPr>
      </p:pic>
    </p:spTree>
    <p:extLst>
      <p:ext uri="{BB962C8B-B14F-4D97-AF65-F5344CB8AC3E}">
        <p14:creationId xmlns:p14="http://schemas.microsoft.com/office/powerpoint/2010/main" val="2691194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94E6A-8051-4CD1-8BD3-E9DB6D5B523F}"/>
              </a:ext>
            </a:extLst>
          </p:cNvPr>
          <p:cNvSpPr>
            <a:spLocks noGrp="1"/>
          </p:cNvSpPr>
          <p:nvPr>
            <p:ph type="ctrTitle"/>
          </p:nvPr>
        </p:nvSpPr>
        <p:spPr>
          <a:prstGeom prst="rect">
            <a:avLst/>
          </a:prstGeom>
        </p:spPr>
        <p:txBody>
          <a:bodyPr/>
          <a:lstStyle/>
          <a:p>
            <a:r>
              <a:rPr lang="nb-NO" dirty="0"/>
              <a:t>Demo</a:t>
            </a:r>
          </a:p>
        </p:txBody>
      </p:sp>
    </p:spTree>
    <p:extLst>
      <p:ext uri="{BB962C8B-B14F-4D97-AF65-F5344CB8AC3E}">
        <p14:creationId xmlns:p14="http://schemas.microsoft.com/office/powerpoint/2010/main" val="3760529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theme">
  <a:themeElements>
    <a:clrScheme name="Egendefinert 6">
      <a:dk1>
        <a:sysClr val="windowText" lastClr="000000"/>
      </a:dk1>
      <a:lt1>
        <a:sysClr val="window" lastClr="FFFFFF"/>
      </a:lt1>
      <a:dk2>
        <a:srgbClr val="3B6E8F"/>
      </a:dk2>
      <a:lt2>
        <a:srgbClr val="BEC0C2"/>
      </a:lt2>
      <a:accent1>
        <a:srgbClr val="9B9A9B"/>
      </a:accent1>
      <a:accent2>
        <a:srgbClr val="E31937"/>
      </a:accent2>
      <a:accent3>
        <a:srgbClr val="000000"/>
      </a:accent3>
      <a:accent4>
        <a:srgbClr val="00BEE2"/>
      </a:accent4>
      <a:accent5>
        <a:srgbClr val="FFF200"/>
      </a:accent5>
      <a:accent6>
        <a:srgbClr val="F196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90e6d79-1009-4913-8257-130ac4092c9a"/>
    <c5095120c76643bea2bd024beb4729df xmlns="790e6d79-1009-4913-8257-130ac4092c9a">
      <Terms xmlns="http://schemas.microsoft.com/office/infopath/2007/PartnerControls"/>
    </c5095120c76643bea2bd024beb4729df>
    <Visibility xmlns="http://schemas.microsoft.com/sharepoint/v3">Internal</Visibility>
  </documentManagement>
</p:properties>
</file>

<file path=customXml/item2.xml><?xml version="1.0" encoding="utf-8"?>
<?mso-contentType ?>
<spe:Receivers xmlns:spe="http://schemas.microsoft.com/sharepoint/events">
  <Receiver>
    <Name/>
    <Synchronization>Synchronous</Synchronization>
    <Type>10001</Type>
    <SequenceNumber>25500</SequenceNumber>
    <Url/>
    <Assembly>Proact.Intranet.Definition, Version=1.0.0.0, Culture=neutral, PublicKeyToken=b848d3ec396f6039</Assembly>
    <Class>Proact.Intranet.Definition.EventHandlers.ProactDocumentEventHandler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AB24AA71A07839418667BC10FAE5CA50" ma:contentTypeVersion="8" ma:contentTypeDescription="Create a new document" ma:contentTypeScope="" ma:versionID="fd1628ccdcb1ae951f2c566901fea2a8">
  <xsd:schema xmlns:xsd="http://www.w3.org/2001/XMLSchema" xmlns:xs="http://www.w3.org/2001/XMLSchema" xmlns:p="http://schemas.microsoft.com/office/2006/metadata/properties" xmlns:ns1="http://schemas.microsoft.com/sharepoint/v3" xmlns:ns2="790e6d79-1009-4913-8257-130ac4092c9a" targetNamespace="http://schemas.microsoft.com/office/2006/metadata/properties" ma:root="true" ma:fieldsID="6082856ad4474b32ff6bb97244590ce1" ns1:_="" ns2:_="">
    <xsd:import namespace="http://schemas.microsoft.com/sharepoint/v3"/>
    <xsd:import namespace="790e6d79-1009-4913-8257-130ac4092c9a"/>
    <xsd:element name="properties">
      <xsd:complexType>
        <xsd:sequence>
          <xsd:element name="documentManagement">
            <xsd:complexType>
              <xsd:all>
                <xsd:element ref="ns1:Visibility" minOccurs="0"/>
                <xsd:element ref="ns2:c5095120c76643bea2bd024beb4729d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Visibility" ma:index="3" nillable="true" ma:displayName="Visibility" ma:default="Internal" ma:description="A selection of visibility options" ma:format="Dropdown" ma:internalName="Visibility">
      <xsd:simpleType>
        <xsd:restriction base="dms:Choice">
          <xsd:enumeration value="Internal"/>
          <xsd:enumeration value="Shared"/>
          <xsd:enumeration value="Public"/>
        </xsd:restriction>
      </xsd:simpleType>
    </xsd:element>
  </xsd:schema>
  <xsd:schema xmlns:xsd="http://www.w3.org/2001/XMLSchema" xmlns:xs="http://www.w3.org/2001/XMLSchema" xmlns:dms="http://schemas.microsoft.com/office/2006/documentManagement/types" xmlns:pc="http://schemas.microsoft.com/office/infopath/2007/PartnerControls" targetNamespace="790e6d79-1009-4913-8257-130ac4092c9a" elementFormDefault="qualified">
    <xsd:import namespace="http://schemas.microsoft.com/office/2006/documentManagement/types"/>
    <xsd:import namespace="http://schemas.microsoft.com/office/infopath/2007/PartnerControls"/>
    <xsd:element name="c5095120c76643bea2bd024beb4729df" ma:index="4" nillable="true" ma:taxonomy="true" ma:internalName="c5095120c76643bea2bd024beb4729df" ma:taxonomyFieldName="DocumentTag" ma:displayName="Document Tag" ma:readOnly="false" ma:default="" ma:fieldId="{c5095120-c766-43be-a2bd-024beb4729df}" ma:taxonomyMulti="true" ma:sspId="1f1a0c5e-b187-4b28-af6a-81bfb18300d9" ma:termSetId="de8469d5-6383-438d-b180-6cf588170e69" ma:anchorId="00000000-0000-0000-0000-000000000000" ma:open="true" ma:isKeyword="false">
      <xsd:complexType>
        <xsd:sequence>
          <xsd:element ref="pc:Terms" minOccurs="0" maxOccurs="1"/>
        </xsd:sequence>
      </xsd:complexType>
    </xsd:element>
    <xsd:element name="TaxCatchAll" ma:index="5" nillable="true" ma:displayName="Taxonomy Catch All Column" ma:hidden="true" ma:list="{7904470d-8e46-4e55-a49d-3aebe3ba7a06}" ma:internalName="TaxCatchAll" ma:showField="CatchAllData" ma:web="790e6d79-1009-4913-8257-130ac4092c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1f1a0c5e-b187-4b28-af6a-81bfb18300d9" ContentTypeId="0x0101" PreviousValue="false"/>
</file>

<file path=customXml/item5.xml><?xml version="1.0" encoding="utf-8"?>
<?mso-contentType ?>
<FormTemplates xmlns="http://schemas.microsoft.com/sharepoint/v3/contenttype/forms">
  <Display>ListForm</Display>
  <Edit>ListForm</Edit>
  <New>ListForm</New>
</FormTemplates>
</file>

<file path=customXml/itemProps1.xml><?xml version="1.0" encoding="utf-8"?>
<ds:datastoreItem xmlns:ds="http://schemas.openxmlformats.org/officeDocument/2006/customXml" ds:itemID="{BC2244D1-C12B-4AB5-9468-0834BC6F08B0}">
  <ds:schemaRefs>
    <ds:schemaRef ds:uri="http://www.w3.org/XML/1998/namespace"/>
    <ds:schemaRef ds:uri="790e6d79-1009-4913-8257-130ac4092c9a"/>
    <ds:schemaRef ds:uri="http://purl.org/dc/elements/1.1/"/>
    <ds:schemaRef ds:uri="http://purl.org/dc/terms/"/>
    <ds:schemaRef ds:uri="http://schemas.microsoft.com/office/2006/metadata/properties"/>
    <ds:schemaRef ds:uri="http://schemas.microsoft.com/sharepoint/v3"/>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56B60F11-50F7-4B9A-B7A2-0C30A4E45BC8}">
  <ds:schemaRefs>
    <ds:schemaRef ds:uri="http://schemas.microsoft.com/sharepoint/events"/>
  </ds:schemaRefs>
</ds:datastoreItem>
</file>

<file path=customXml/itemProps3.xml><?xml version="1.0" encoding="utf-8"?>
<ds:datastoreItem xmlns:ds="http://schemas.openxmlformats.org/officeDocument/2006/customXml" ds:itemID="{6EA68059-AED1-453B-B2EF-626B16D8B7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0e6d79-1009-4913-8257-130ac4092c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DCE4A4B-075C-4BD0-9915-B6989B258E6B}">
  <ds:schemaRefs>
    <ds:schemaRef ds:uri="Microsoft.SharePoint.Taxonomy.ContentTypeSync"/>
  </ds:schemaRefs>
</ds:datastoreItem>
</file>

<file path=customXml/itemProps5.xml><?xml version="1.0" encoding="utf-8"?>
<ds:datastoreItem xmlns:ds="http://schemas.openxmlformats.org/officeDocument/2006/customXml" ds:itemID="{4D3C09B3-8980-4103-8326-2C13976E359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4193</TotalTime>
  <Words>394</Words>
  <Application>Microsoft Macintosh PowerPoint</Application>
  <PresentationFormat>On-screen Show (16:9)</PresentationFormat>
  <Paragraphs>104</Paragraphs>
  <Slides>22</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Arial</vt:lpstr>
      <vt:lpstr>Calibri</vt:lpstr>
      <vt:lpstr>Lucida Grande</vt:lpstr>
      <vt:lpstr>Segoe UI Semibold</vt:lpstr>
      <vt:lpstr>Segoe UI Semilight</vt:lpstr>
      <vt:lpstr>Wingdings</vt:lpstr>
      <vt:lpstr>Office-theme</vt:lpstr>
      <vt:lpstr>Office-theme 2</vt:lpstr>
      <vt:lpstr>Monitor your VCSA through the new vCenter REST APIs #VMTN5080E</vt:lpstr>
      <vt:lpstr>About me..</vt:lpstr>
      <vt:lpstr>Agenda</vt:lpstr>
      <vt:lpstr>vSphere Performance monitoring – Short recap</vt:lpstr>
      <vt:lpstr>vSphere Performance monitoring – Short recap</vt:lpstr>
      <vt:lpstr>vSphere Performance monitoring – Short recap</vt:lpstr>
      <vt:lpstr>vSphere Performance monitoring – Short recap</vt:lpstr>
      <vt:lpstr>vSphere Performance monitoring – Short recap</vt:lpstr>
      <vt:lpstr>Demo</vt:lpstr>
      <vt:lpstr>VCSA Management - VAMI</vt:lpstr>
      <vt:lpstr>vSphere APIs</vt:lpstr>
      <vt:lpstr>Exploring the vSphere APIs</vt:lpstr>
      <vt:lpstr>Demo</vt:lpstr>
      <vt:lpstr>Extending the performance monitoring solution</vt:lpstr>
      <vt:lpstr>Extending the performance monitoring solution</vt:lpstr>
      <vt:lpstr>Extending the performance monitoring solution</vt:lpstr>
      <vt:lpstr>VCSA Management - VAMI</vt:lpstr>
      <vt:lpstr>Demo</vt:lpstr>
      <vt:lpstr>Resources</vt:lpstr>
      <vt:lpstr>PowerPoint Presentation</vt:lpstr>
      <vt:lpstr>PowerPoint Presentation</vt:lpstr>
      <vt:lpstr>PowerPoint Presentation</vt:lpstr>
    </vt:vector>
  </TitlesOfParts>
  <Company>nxt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Powerpoint Template 16x9</dc:title>
  <dc:creator>Johan Ekman</dc:creator>
  <cp:keywords/>
  <cp:lastModifiedBy>Rudi Martinsen</cp:lastModifiedBy>
  <cp:revision>93</cp:revision>
  <dcterms:created xsi:type="dcterms:W3CDTF">2013-05-28T13:05:52Z</dcterms:created>
  <dcterms:modified xsi:type="dcterms:W3CDTF">2019-11-05T16:19:58Z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0x010100AB24AA71A07839418667BC10FAE5CA50</vt:lpwstr>
  </property>
  <property fmtid="{D5CDD505-2E9C-101B-9397-08002B2CF9AE}" pid="3" name="TaxKeyword">
    <vt:lpwstr/>
  </property>
  <property fmtid="{D5CDD505-2E9C-101B-9397-08002B2CF9AE}" pid="4" name="DocumentTag">
    <vt:lpwstr/>
  </property>
</Properties>
</file>